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22" r:id="rId3"/>
  </p:sldMasterIdLst>
  <p:notesMasterIdLst>
    <p:notesMasterId r:id="rId31"/>
  </p:notesMasterIdLst>
  <p:handoutMasterIdLst>
    <p:handoutMasterId r:id="rId32"/>
  </p:handoutMasterIdLst>
  <p:sldIdLst>
    <p:sldId id="259" r:id="rId4"/>
    <p:sldId id="472" r:id="rId5"/>
    <p:sldId id="767" r:id="rId6"/>
    <p:sldId id="471" r:id="rId7"/>
    <p:sldId id="734" r:id="rId8"/>
    <p:sldId id="768" r:id="rId9"/>
    <p:sldId id="769" r:id="rId10"/>
    <p:sldId id="778" r:id="rId11"/>
    <p:sldId id="779" r:id="rId12"/>
    <p:sldId id="780" r:id="rId13"/>
    <p:sldId id="770" r:id="rId14"/>
    <p:sldId id="790" r:id="rId15"/>
    <p:sldId id="774" r:id="rId16"/>
    <p:sldId id="775" r:id="rId17"/>
    <p:sldId id="776" r:id="rId18"/>
    <p:sldId id="777" r:id="rId19"/>
    <p:sldId id="688" r:id="rId20"/>
    <p:sldId id="791" r:id="rId21"/>
    <p:sldId id="771" r:id="rId22"/>
    <p:sldId id="792" r:id="rId23"/>
    <p:sldId id="733" r:id="rId24"/>
    <p:sldId id="772" r:id="rId25"/>
    <p:sldId id="773" r:id="rId26"/>
    <p:sldId id="794" r:id="rId27"/>
    <p:sldId id="793" r:id="rId28"/>
    <p:sldId id="795" r:id="rId29"/>
    <p:sldId id="374" r:id="rId30"/>
  </p:sldIdLst>
  <p:sldSz cx="12190413" cy="6858000"/>
  <p:notesSz cx="7315200" cy="9601200"/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2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7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Brennan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97"/>
    <a:srgbClr val="404040"/>
    <a:srgbClr val="02EEC1"/>
    <a:srgbClr val="1DD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0" autoAdjust="0"/>
    <p:restoredTop sz="99645" autoAdjust="0"/>
  </p:normalViewPr>
  <p:slideViewPr>
    <p:cSldViewPr snapToGrid="0" snapToObjects="1">
      <p:cViewPr>
        <p:scale>
          <a:sx n="80" d="100"/>
          <a:sy n="80" d="100"/>
        </p:scale>
        <p:origin x="-240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214" y="-108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E3932-4DCF-43B4-95BE-FC2D4CB56C6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FD3CC23-33F9-4F9A-8D78-2108A121B992}">
      <dgm:prSet phldrT="[Текст]"/>
      <dgm:spPr/>
      <dgm:t>
        <a:bodyPr/>
        <a:lstStyle/>
        <a:p>
          <a:r>
            <a:rPr lang="en-GB" b="1" dirty="0" smtClean="0"/>
            <a:t>Excellent science</a:t>
          </a:r>
          <a:endParaRPr lang="ru-RU" b="1" dirty="0"/>
        </a:p>
      </dgm:t>
    </dgm:pt>
    <dgm:pt modelId="{939322B8-D74F-481A-8782-79D2969A52FE}" type="parTrans" cxnId="{A2F34647-65F7-4DEF-AECF-5FDD2C3133A1}">
      <dgm:prSet/>
      <dgm:spPr/>
      <dgm:t>
        <a:bodyPr/>
        <a:lstStyle/>
        <a:p>
          <a:endParaRPr lang="ru-RU"/>
        </a:p>
      </dgm:t>
    </dgm:pt>
    <dgm:pt modelId="{4C0F3277-8D26-4074-AE3F-24A06ED66F68}" type="sibTrans" cxnId="{A2F34647-65F7-4DEF-AECF-5FDD2C3133A1}">
      <dgm:prSet/>
      <dgm:spPr/>
      <dgm:t>
        <a:bodyPr/>
        <a:lstStyle/>
        <a:p>
          <a:endParaRPr lang="ru-RU"/>
        </a:p>
      </dgm:t>
    </dgm:pt>
    <dgm:pt modelId="{BD12B830-AB05-48C6-8438-BCAA4A372AFA}">
      <dgm:prSet phldrT="[Текст]"/>
      <dgm:spPr/>
      <dgm:t>
        <a:bodyPr/>
        <a:lstStyle/>
        <a:p>
          <a:r>
            <a:rPr lang="en-GB" b="1" dirty="0" smtClean="0"/>
            <a:t>Societal challenges</a:t>
          </a:r>
          <a:endParaRPr lang="ru-RU" b="1" dirty="0"/>
        </a:p>
      </dgm:t>
    </dgm:pt>
    <dgm:pt modelId="{62EC8356-0574-4AB9-9BAA-C45D6530CB7A}" type="parTrans" cxnId="{4591745C-EAA4-4FAC-8143-FADDD32E671D}">
      <dgm:prSet/>
      <dgm:spPr/>
      <dgm:t>
        <a:bodyPr/>
        <a:lstStyle/>
        <a:p>
          <a:endParaRPr lang="ru-RU"/>
        </a:p>
      </dgm:t>
    </dgm:pt>
    <dgm:pt modelId="{E0F4E589-42AE-4B14-87D8-E72F53970B69}" type="sibTrans" cxnId="{4591745C-EAA4-4FAC-8143-FADDD32E671D}">
      <dgm:prSet/>
      <dgm:spPr/>
      <dgm:t>
        <a:bodyPr/>
        <a:lstStyle/>
        <a:p>
          <a:endParaRPr lang="ru-RU"/>
        </a:p>
      </dgm:t>
    </dgm:pt>
    <dgm:pt modelId="{F93BF359-D969-47D9-A109-29EF51A615D6}">
      <dgm:prSet phldrT="[Текст]"/>
      <dgm:spPr/>
      <dgm:t>
        <a:bodyPr/>
        <a:lstStyle/>
        <a:p>
          <a:r>
            <a:rPr lang="en-GB" b="1" dirty="0" smtClean="0"/>
            <a:t>Industrial leadership</a:t>
          </a:r>
          <a:endParaRPr lang="ru-RU" b="1" dirty="0"/>
        </a:p>
      </dgm:t>
    </dgm:pt>
    <dgm:pt modelId="{ADF63682-6BB3-404A-AF9A-5D5EB598B320}" type="parTrans" cxnId="{CE2C3BF9-A705-4C34-9DCA-7EF43E317B6A}">
      <dgm:prSet/>
      <dgm:spPr/>
      <dgm:t>
        <a:bodyPr/>
        <a:lstStyle/>
        <a:p>
          <a:endParaRPr lang="ru-RU"/>
        </a:p>
      </dgm:t>
    </dgm:pt>
    <dgm:pt modelId="{51037B5C-620A-44E3-B016-EBF97CF1A6FF}" type="sibTrans" cxnId="{CE2C3BF9-A705-4C34-9DCA-7EF43E317B6A}">
      <dgm:prSet/>
      <dgm:spPr/>
      <dgm:t>
        <a:bodyPr/>
        <a:lstStyle/>
        <a:p>
          <a:endParaRPr lang="ru-RU"/>
        </a:p>
      </dgm:t>
    </dgm:pt>
    <dgm:pt modelId="{1428FE3B-D6F6-4A6B-B651-C3524402DF77}" type="pres">
      <dgm:prSet presAssocID="{5E6E3932-4DCF-43B4-95BE-FC2D4CB56C66}" presName="compositeShape" presStyleCnt="0">
        <dgm:presLayoutVars>
          <dgm:chMax val="7"/>
          <dgm:dir/>
          <dgm:resizeHandles val="exact"/>
        </dgm:presLayoutVars>
      </dgm:prSet>
      <dgm:spPr/>
    </dgm:pt>
    <dgm:pt modelId="{EE2FB3B4-35C6-4EFE-A4B2-D207EA353563}" type="pres">
      <dgm:prSet presAssocID="{BFD3CC23-33F9-4F9A-8D78-2108A121B992}" presName="circ1" presStyleLbl="vennNode1" presStyleIdx="0" presStyleCnt="3"/>
      <dgm:spPr/>
      <dgm:t>
        <a:bodyPr/>
        <a:lstStyle/>
        <a:p>
          <a:endParaRPr lang="ru-RU"/>
        </a:p>
      </dgm:t>
    </dgm:pt>
    <dgm:pt modelId="{4791A507-FB52-43CE-B8E7-A1A7B4B88A32}" type="pres">
      <dgm:prSet presAssocID="{BFD3CC23-33F9-4F9A-8D78-2108A121B9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BBAD1-1030-4BA0-A5DC-30D1192B75FC}" type="pres">
      <dgm:prSet presAssocID="{BD12B830-AB05-48C6-8438-BCAA4A372AFA}" presName="circ2" presStyleLbl="vennNode1" presStyleIdx="1" presStyleCnt="3"/>
      <dgm:spPr/>
      <dgm:t>
        <a:bodyPr/>
        <a:lstStyle/>
        <a:p>
          <a:endParaRPr lang="ru-RU"/>
        </a:p>
      </dgm:t>
    </dgm:pt>
    <dgm:pt modelId="{92AA7298-E649-487E-918B-5398B0F4E23D}" type="pres">
      <dgm:prSet presAssocID="{BD12B830-AB05-48C6-8438-BCAA4A372A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B01DB-87E9-4A3C-B77F-5FA12EFC5CD5}" type="pres">
      <dgm:prSet presAssocID="{F93BF359-D969-47D9-A109-29EF51A615D6}" presName="circ3" presStyleLbl="vennNode1" presStyleIdx="2" presStyleCnt="3"/>
      <dgm:spPr/>
      <dgm:t>
        <a:bodyPr/>
        <a:lstStyle/>
        <a:p>
          <a:endParaRPr lang="ru-RU"/>
        </a:p>
      </dgm:t>
    </dgm:pt>
    <dgm:pt modelId="{6A13C29E-DD1B-4009-ACBD-C3F3363766E7}" type="pres">
      <dgm:prSet presAssocID="{F93BF359-D969-47D9-A109-29EF51A615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93A3A7-B649-47DA-9ED7-77ED9F26905E}" type="presOf" srcId="{F93BF359-D969-47D9-A109-29EF51A615D6}" destId="{2C2B01DB-87E9-4A3C-B77F-5FA12EFC5CD5}" srcOrd="0" destOrd="0" presId="urn:microsoft.com/office/officeart/2005/8/layout/venn1"/>
    <dgm:cxn modelId="{6E124B51-86FC-41C9-8C11-D54AEBBD7B9D}" type="presOf" srcId="{5E6E3932-4DCF-43B4-95BE-FC2D4CB56C66}" destId="{1428FE3B-D6F6-4A6B-B651-C3524402DF77}" srcOrd="0" destOrd="0" presId="urn:microsoft.com/office/officeart/2005/8/layout/venn1"/>
    <dgm:cxn modelId="{81E20610-827F-43C5-8106-B3446F47ED4D}" type="presOf" srcId="{F93BF359-D969-47D9-A109-29EF51A615D6}" destId="{6A13C29E-DD1B-4009-ACBD-C3F3363766E7}" srcOrd="1" destOrd="0" presId="urn:microsoft.com/office/officeart/2005/8/layout/venn1"/>
    <dgm:cxn modelId="{CE2C3BF9-A705-4C34-9DCA-7EF43E317B6A}" srcId="{5E6E3932-4DCF-43B4-95BE-FC2D4CB56C66}" destId="{F93BF359-D969-47D9-A109-29EF51A615D6}" srcOrd="2" destOrd="0" parTransId="{ADF63682-6BB3-404A-AF9A-5D5EB598B320}" sibTransId="{51037B5C-620A-44E3-B016-EBF97CF1A6FF}"/>
    <dgm:cxn modelId="{985C15CA-A95B-44A2-97BA-F6D6D69333C2}" type="presOf" srcId="{BD12B830-AB05-48C6-8438-BCAA4A372AFA}" destId="{92AA7298-E649-487E-918B-5398B0F4E23D}" srcOrd="1" destOrd="0" presId="urn:microsoft.com/office/officeart/2005/8/layout/venn1"/>
    <dgm:cxn modelId="{84FC2CE4-718D-45B7-840F-BDB9D26EB49B}" type="presOf" srcId="{BFD3CC23-33F9-4F9A-8D78-2108A121B992}" destId="{EE2FB3B4-35C6-4EFE-A4B2-D207EA353563}" srcOrd="0" destOrd="0" presId="urn:microsoft.com/office/officeart/2005/8/layout/venn1"/>
    <dgm:cxn modelId="{A2F34647-65F7-4DEF-AECF-5FDD2C3133A1}" srcId="{5E6E3932-4DCF-43B4-95BE-FC2D4CB56C66}" destId="{BFD3CC23-33F9-4F9A-8D78-2108A121B992}" srcOrd="0" destOrd="0" parTransId="{939322B8-D74F-481A-8782-79D2969A52FE}" sibTransId="{4C0F3277-8D26-4074-AE3F-24A06ED66F68}"/>
    <dgm:cxn modelId="{7590CCAD-E15A-4A7B-80DC-F9F1B1BEA619}" type="presOf" srcId="{BD12B830-AB05-48C6-8438-BCAA4A372AFA}" destId="{B3EBBAD1-1030-4BA0-A5DC-30D1192B75FC}" srcOrd="0" destOrd="0" presId="urn:microsoft.com/office/officeart/2005/8/layout/venn1"/>
    <dgm:cxn modelId="{4591745C-EAA4-4FAC-8143-FADDD32E671D}" srcId="{5E6E3932-4DCF-43B4-95BE-FC2D4CB56C66}" destId="{BD12B830-AB05-48C6-8438-BCAA4A372AFA}" srcOrd="1" destOrd="0" parTransId="{62EC8356-0574-4AB9-9BAA-C45D6530CB7A}" sibTransId="{E0F4E589-42AE-4B14-87D8-E72F53970B69}"/>
    <dgm:cxn modelId="{338A6007-E283-47F0-A595-C868D104947C}" type="presOf" srcId="{BFD3CC23-33F9-4F9A-8D78-2108A121B992}" destId="{4791A507-FB52-43CE-B8E7-A1A7B4B88A32}" srcOrd="1" destOrd="0" presId="urn:microsoft.com/office/officeart/2005/8/layout/venn1"/>
    <dgm:cxn modelId="{6782CBC0-C0B6-4245-8158-92EFB2EB4C2C}" type="presParOf" srcId="{1428FE3B-D6F6-4A6B-B651-C3524402DF77}" destId="{EE2FB3B4-35C6-4EFE-A4B2-D207EA353563}" srcOrd="0" destOrd="0" presId="urn:microsoft.com/office/officeart/2005/8/layout/venn1"/>
    <dgm:cxn modelId="{65C48C2E-AE26-4305-90B3-170C702B45ED}" type="presParOf" srcId="{1428FE3B-D6F6-4A6B-B651-C3524402DF77}" destId="{4791A507-FB52-43CE-B8E7-A1A7B4B88A32}" srcOrd="1" destOrd="0" presId="urn:microsoft.com/office/officeart/2005/8/layout/venn1"/>
    <dgm:cxn modelId="{9C610657-5DE2-4F98-AB0A-F48A017F2654}" type="presParOf" srcId="{1428FE3B-D6F6-4A6B-B651-C3524402DF77}" destId="{B3EBBAD1-1030-4BA0-A5DC-30D1192B75FC}" srcOrd="2" destOrd="0" presId="urn:microsoft.com/office/officeart/2005/8/layout/venn1"/>
    <dgm:cxn modelId="{5C9CD6B1-A1C0-4772-9FD0-68E5EFCF347E}" type="presParOf" srcId="{1428FE3B-D6F6-4A6B-B651-C3524402DF77}" destId="{92AA7298-E649-487E-918B-5398B0F4E23D}" srcOrd="3" destOrd="0" presId="urn:microsoft.com/office/officeart/2005/8/layout/venn1"/>
    <dgm:cxn modelId="{EA4CEAE0-D37B-4B5E-A403-409CC9E01C92}" type="presParOf" srcId="{1428FE3B-D6F6-4A6B-B651-C3524402DF77}" destId="{2C2B01DB-87E9-4A3C-B77F-5FA12EFC5CD5}" srcOrd="4" destOrd="0" presId="urn:microsoft.com/office/officeart/2005/8/layout/venn1"/>
    <dgm:cxn modelId="{32008BB9-12AD-41E9-86E8-6F89FF2C7923}" type="presParOf" srcId="{1428FE3B-D6F6-4A6B-B651-C3524402DF77}" destId="{6A13C29E-DD1B-4009-ACBD-C3F3363766E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FCF23-00D0-4EA4-B60A-6FE04F2529DD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E58F640-8F84-439D-B918-221D5FCFCF57}">
      <dgm:prSet phldrT="[Текст]" custT="1"/>
      <dgm:spPr/>
      <dgm:t>
        <a:bodyPr/>
        <a:lstStyle/>
        <a:p>
          <a:r>
            <a:rPr lang="uk-UA" sz="2000" b="1" dirty="0" smtClean="0"/>
            <a:t>Фаза 1</a:t>
          </a:r>
          <a:endParaRPr lang="uk-UA" sz="2000" b="1" dirty="0"/>
        </a:p>
      </dgm:t>
    </dgm:pt>
    <dgm:pt modelId="{37B60D83-4EE4-47BB-A906-95023AD3B8AF}" type="parTrans" cxnId="{F201D432-ECD3-4850-89E6-1B2EBC6C55E1}">
      <dgm:prSet/>
      <dgm:spPr/>
      <dgm:t>
        <a:bodyPr/>
        <a:lstStyle/>
        <a:p>
          <a:endParaRPr lang="uk-UA"/>
        </a:p>
      </dgm:t>
    </dgm:pt>
    <dgm:pt modelId="{6CDE2E08-2D2A-4D2F-90FC-995857902F2F}" type="sibTrans" cxnId="{F201D432-ECD3-4850-89E6-1B2EBC6C55E1}">
      <dgm:prSet/>
      <dgm:spPr/>
      <dgm:t>
        <a:bodyPr/>
        <a:lstStyle/>
        <a:p>
          <a:endParaRPr lang="uk-UA"/>
        </a:p>
      </dgm:t>
    </dgm:pt>
    <dgm:pt modelId="{3447DC91-54F9-4A67-B8D1-BDEEA429945B}">
      <dgm:prSet phldrT="[Текст]" custT="1"/>
      <dgm:spPr/>
      <dgm:t>
        <a:bodyPr/>
        <a:lstStyle/>
        <a:p>
          <a:r>
            <a:rPr lang="uk-UA" sz="2000" b="1" dirty="0" smtClean="0"/>
            <a:t>Ідея проекту</a:t>
          </a:r>
          <a:endParaRPr lang="uk-UA" sz="2000" b="1" dirty="0"/>
        </a:p>
      </dgm:t>
    </dgm:pt>
    <dgm:pt modelId="{4EC81033-E4F6-4D6A-A323-57A96678C4C8}" type="parTrans" cxnId="{3943A478-11FA-40A4-9E65-4CB7FC89DA2A}">
      <dgm:prSet/>
      <dgm:spPr/>
      <dgm:t>
        <a:bodyPr/>
        <a:lstStyle/>
        <a:p>
          <a:endParaRPr lang="uk-UA"/>
        </a:p>
      </dgm:t>
    </dgm:pt>
    <dgm:pt modelId="{B8BE84EF-8547-46FA-9DDE-1CEDE0177FBE}" type="sibTrans" cxnId="{3943A478-11FA-40A4-9E65-4CB7FC89DA2A}">
      <dgm:prSet/>
      <dgm:spPr/>
      <dgm:t>
        <a:bodyPr/>
        <a:lstStyle/>
        <a:p>
          <a:endParaRPr lang="uk-UA"/>
        </a:p>
      </dgm:t>
    </dgm:pt>
    <dgm:pt modelId="{6A6FCAC6-220A-4D16-87C4-33F0C50AF797}">
      <dgm:prSet phldrT="[Текст]" custT="1"/>
      <dgm:spPr/>
      <dgm:t>
        <a:bodyPr/>
        <a:lstStyle/>
        <a:p>
          <a:r>
            <a:rPr lang="uk-UA" sz="2000" b="1" dirty="0" smtClean="0"/>
            <a:t>Пошук відповідного виклику</a:t>
          </a:r>
          <a:endParaRPr lang="uk-UA" sz="2000" b="1" dirty="0"/>
        </a:p>
      </dgm:t>
    </dgm:pt>
    <dgm:pt modelId="{A1FB94EB-1979-4519-8F36-630102F52570}" type="parTrans" cxnId="{6EC044DA-C030-48A2-9DAB-084FBC3BACD7}">
      <dgm:prSet/>
      <dgm:spPr/>
      <dgm:t>
        <a:bodyPr/>
        <a:lstStyle/>
        <a:p>
          <a:endParaRPr lang="uk-UA"/>
        </a:p>
      </dgm:t>
    </dgm:pt>
    <dgm:pt modelId="{276949F2-A7AA-4C83-BD75-A0401EB28D25}" type="sibTrans" cxnId="{6EC044DA-C030-48A2-9DAB-084FBC3BACD7}">
      <dgm:prSet/>
      <dgm:spPr/>
      <dgm:t>
        <a:bodyPr/>
        <a:lstStyle/>
        <a:p>
          <a:endParaRPr lang="uk-UA"/>
        </a:p>
      </dgm:t>
    </dgm:pt>
    <dgm:pt modelId="{FE3B3D37-3A70-45E8-966F-7BE2D512FB21}">
      <dgm:prSet phldrT="[Текст]" custT="1"/>
      <dgm:spPr/>
      <dgm:t>
        <a:bodyPr/>
        <a:lstStyle/>
        <a:p>
          <a:r>
            <a:rPr lang="uk-UA" sz="2000" b="1" dirty="0" smtClean="0"/>
            <a:t>Фаза 2</a:t>
          </a:r>
          <a:endParaRPr lang="uk-UA" sz="2000" b="1" dirty="0"/>
        </a:p>
      </dgm:t>
    </dgm:pt>
    <dgm:pt modelId="{33540ADE-5A22-4B07-AAE9-50CF5F9FCFF7}" type="parTrans" cxnId="{F4EBAA96-25D2-4BEB-B6A6-D3E965CCF82A}">
      <dgm:prSet/>
      <dgm:spPr/>
      <dgm:t>
        <a:bodyPr/>
        <a:lstStyle/>
        <a:p>
          <a:endParaRPr lang="uk-UA"/>
        </a:p>
      </dgm:t>
    </dgm:pt>
    <dgm:pt modelId="{94358292-DA59-4D11-8BE1-A1910DF74FF2}" type="sibTrans" cxnId="{F4EBAA96-25D2-4BEB-B6A6-D3E965CCF82A}">
      <dgm:prSet/>
      <dgm:spPr/>
      <dgm:t>
        <a:bodyPr/>
        <a:lstStyle/>
        <a:p>
          <a:endParaRPr lang="uk-UA"/>
        </a:p>
      </dgm:t>
    </dgm:pt>
    <dgm:pt modelId="{1938A262-EBEE-4A05-BFC1-48B56856756A}">
      <dgm:prSet phldrT="[Текст]" custT="1"/>
      <dgm:spPr/>
      <dgm:t>
        <a:bodyPr/>
        <a:lstStyle/>
        <a:p>
          <a:r>
            <a:rPr lang="uk-UA" sz="2000" b="1" dirty="0" smtClean="0"/>
            <a:t>Написання проекту</a:t>
          </a:r>
          <a:endParaRPr lang="uk-UA" sz="2000" b="1" dirty="0"/>
        </a:p>
      </dgm:t>
    </dgm:pt>
    <dgm:pt modelId="{DA55282A-9646-4D06-8728-DAB051B32631}" type="parTrans" cxnId="{8BD28DFA-D5F6-4698-9BB6-73C581831A43}">
      <dgm:prSet/>
      <dgm:spPr/>
      <dgm:t>
        <a:bodyPr/>
        <a:lstStyle/>
        <a:p>
          <a:endParaRPr lang="uk-UA"/>
        </a:p>
      </dgm:t>
    </dgm:pt>
    <dgm:pt modelId="{68D722BA-11E5-40CC-A7B0-017008F14BBB}" type="sibTrans" cxnId="{8BD28DFA-D5F6-4698-9BB6-73C581831A43}">
      <dgm:prSet/>
      <dgm:spPr/>
      <dgm:t>
        <a:bodyPr/>
        <a:lstStyle/>
        <a:p>
          <a:endParaRPr lang="uk-UA"/>
        </a:p>
      </dgm:t>
    </dgm:pt>
    <dgm:pt modelId="{ED6BD4C4-417F-4E5C-BCBA-C53FF6A4B771}">
      <dgm:prSet phldrT="[Текст]" custT="1"/>
      <dgm:spPr/>
      <dgm:t>
        <a:bodyPr/>
        <a:lstStyle/>
        <a:p>
          <a:r>
            <a:rPr lang="uk-UA" sz="2000" b="1" dirty="0" smtClean="0"/>
            <a:t>Фаза 3</a:t>
          </a:r>
          <a:endParaRPr lang="uk-UA" sz="2000" b="1" dirty="0"/>
        </a:p>
      </dgm:t>
    </dgm:pt>
    <dgm:pt modelId="{5286CCF4-33E5-4AE1-841C-71872368250D}" type="parTrans" cxnId="{CF090C7E-2421-4FED-914E-61195854FABF}">
      <dgm:prSet/>
      <dgm:spPr/>
      <dgm:t>
        <a:bodyPr/>
        <a:lstStyle/>
        <a:p>
          <a:endParaRPr lang="uk-UA"/>
        </a:p>
      </dgm:t>
    </dgm:pt>
    <dgm:pt modelId="{D8A5F9B4-6935-4E84-8508-1A70C70FE5E0}" type="sibTrans" cxnId="{CF090C7E-2421-4FED-914E-61195854FABF}">
      <dgm:prSet/>
      <dgm:spPr/>
      <dgm:t>
        <a:bodyPr/>
        <a:lstStyle/>
        <a:p>
          <a:endParaRPr lang="uk-UA"/>
        </a:p>
      </dgm:t>
    </dgm:pt>
    <dgm:pt modelId="{7567B93A-C638-4C0C-814D-5C83C4025A5D}">
      <dgm:prSet phldrT="[Текст]" custT="1"/>
      <dgm:spPr/>
      <dgm:t>
        <a:bodyPr/>
        <a:lstStyle/>
        <a:p>
          <a:r>
            <a:rPr lang="uk-UA" sz="2000" b="1" dirty="0" smtClean="0"/>
            <a:t>Подача та реєстрація проекту</a:t>
          </a:r>
          <a:endParaRPr lang="uk-UA" sz="2000" b="1" dirty="0"/>
        </a:p>
      </dgm:t>
    </dgm:pt>
    <dgm:pt modelId="{B2B5050E-31E0-4E93-9216-ED83D679B663}" type="parTrans" cxnId="{E79B7EE5-B942-449B-8A99-70AA3EA13B4E}">
      <dgm:prSet/>
      <dgm:spPr/>
      <dgm:t>
        <a:bodyPr/>
        <a:lstStyle/>
        <a:p>
          <a:endParaRPr lang="uk-UA"/>
        </a:p>
      </dgm:t>
    </dgm:pt>
    <dgm:pt modelId="{46D67325-F987-4E4C-B192-69F33B8336E5}" type="sibTrans" cxnId="{E79B7EE5-B942-449B-8A99-70AA3EA13B4E}">
      <dgm:prSet/>
      <dgm:spPr/>
      <dgm:t>
        <a:bodyPr/>
        <a:lstStyle/>
        <a:p>
          <a:endParaRPr lang="uk-UA"/>
        </a:p>
      </dgm:t>
    </dgm:pt>
    <dgm:pt modelId="{6F5E2A98-20C0-49E7-80CD-17747394B1E6}">
      <dgm:prSet phldrT="[Текст]" custT="1"/>
      <dgm:spPr/>
      <dgm:t>
        <a:bodyPr/>
        <a:lstStyle/>
        <a:p>
          <a:r>
            <a:rPr lang="uk-UA" sz="2000" b="1" dirty="0" smtClean="0"/>
            <a:t>Фаза 4</a:t>
          </a:r>
          <a:endParaRPr lang="uk-UA" sz="2000" b="1" dirty="0"/>
        </a:p>
      </dgm:t>
    </dgm:pt>
    <dgm:pt modelId="{8DE09AF6-8DEA-4908-A911-1D4C6B3DC935}" type="parTrans" cxnId="{0DD9078D-A3CA-46F2-9FE1-62C197B61F59}">
      <dgm:prSet/>
      <dgm:spPr/>
      <dgm:t>
        <a:bodyPr/>
        <a:lstStyle/>
        <a:p>
          <a:endParaRPr lang="uk-UA"/>
        </a:p>
      </dgm:t>
    </dgm:pt>
    <dgm:pt modelId="{1FFF83AA-2EE0-4A6D-B7FF-921E8AC18DD7}" type="sibTrans" cxnId="{0DD9078D-A3CA-46F2-9FE1-62C197B61F59}">
      <dgm:prSet/>
      <dgm:spPr/>
      <dgm:t>
        <a:bodyPr/>
        <a:lstStyle/>
        <a:p>
          <a:endParaRPr lang="uk-UA"/>
        </a:p>
      </dgm:t>
    </dgm:pt>
    <dgm:pt modelId="{0C60C00E-0FC5-4561-9BB5-137331EBD43D}">
      <dgm:prSet phldrT="[Текст]" custT="1"/>
      <dgm:spPr/>
      <dgm:t>
        <a:bodyPr/>
        <a:lstStyle/>
        <a:p>
          <a:r>
            <a:rPr lang="uk-UA" sz="2000" b="1" dirty="0" smtClean="0"/>
            <a:t>Фаза 5</a:t>
          </a:r>
          <a:endParaRPr lang="uk-UA" sz="2000" b="1" dirty="0"/>
        </a:p>
      </dgm:t>
    </dgm:pt>
    <dgm:pt modelId="{EBC3C1A1-561A-41ED-AFC8-DEB139041825}" type="parTrans" cxnId="{3D710AFC-0C68-4271-ABB8-664D714E4F51}">
      <dgm:prSet/>
      <dgm:spPr/>
      <dgm:t>
        <a:bodyPr/>
        <a:lstStyle/>
        <a:p>
          <a:endParaRPr lang="uk-UA"/>
        </a:p>
      </dgm:t>
    </dgm:pt>
    <dgm:pt modelId="{B4EC0D6C-9354-4E7B-887A-756650CE38E1}" type="sibTrans" cxnId="{3D710AFC-0C68-4271-ABB8-664D714E4F51}">
      <dgm:prSet/>
      <dgm:spPr/>
      <dgm:t>
        <a:bodyPr/>
        <a:lstStyle/>
        <a:p>
          <a:endParaRPr lang="uk-UA"/>
        </a:p>
      </dgm:t>
    </dgm:pt>
    <dgm:pt modelId="{B7D6E4AE-4BB8-4200-A928-957286562A95}">
      <dgm:prSet phldrT="[Текст]" custT="1"/>
      <dgm:spPr/>
      <dgm:t>
        <a:bodyPr/>
        <a:lstStyle/>
        <a:p>
          <a:r>
            <a:rPr lang="uk-UA" sz="2000" b="1" dirty="0" smtClean="0"/>
            <a:t>Фаза 6</a:t>
          </a:r>
          <a:endParaRPr lang="uk-UA" sz="2000" b="1" dirty="0"/>
        </a:p>
      </dgm:t>
    </dgm:pt>
    <dgm:pt modelId="{D461EA53-4BAF-4D0B-8FDF-81371C23883F}" type="parTrans" cxnId="{8D93880B-90BD-4812-A70E-8E811B9C50EE}">
      <dgm:prSet/>
      <dgm:spPr/>
      <dgm:t>
        <a:bodyPr/>
        <a:lstStyle/>
        <a:p>
          <a:endParaRPr lang="uk-UA"/>
        </a:p>
      </dgm:t>
    </dgm:pt>
    <dgm:pt modelId="{6FCBC1E7-55CD-49FB-972E-8C7F8A552B8F}" type="sibTrans" cxnId="{8D93880B-90BD-4812-A70E-8E811B9C50EE}">
      <dgm:prSet/>
      <dgm:spPr/>
      <dgm:t>
        <a:bodyPr/>
        <a:lstStyle/>
        <a:p>
          <a:endParaRPr lang="uk-UA"/>
        </a:p>
      </dgm:t>
    </dgm:pt>
    <dgm:pt modelId="{6A438974-5FAF-444D-A206-90F7D521F81D}">
      <dgm:prSet phldrT="[Текст]" custT="1"/>
      <dgm:spPr/>
      <dgm:t>
        <a:bodyPr/>
        <a:lstStyle/>
        <a:p>
          <a:r>
            <a:rPr lang="uk-UA" sz="2000" b="1" dirty="0" smtClean="0"/>
            <a:t>Фаза 7</a:t>
          </a:r>
          <a:endParaRPr lang="uk-UA" sz="2000" b="1" dirty="0"/>
        </a:p>
      </dgm:t>
    </dgm:pt>
    <dgm:pt modelId="{42D5BF56-3510-4E19-A3EB-FBC96FACD514}" type="parTrans" cxnId="{AA174EA6-5DAE-4E6B-9A7D-68C613A461CC}">
      <dgm:prSet/>
      <dgm:spPr/>
      <dgm:t>
        <a:bodyPr/>
        <a:lstStyle/>
        <a:p>
          <a:endParaRPr lang="uk-UA"/>
        </a:p>
      </dgm:t>
    </dgm:pt>
    <dgm:pt modelId="{5A669E69-5F40-4B6C-AFAB-10AD0C98D558}" type="sibTrans" cxnId="{AA174EA6-5DAE-4E6B-9A7D-68C613A461CC}">
      <dgm:prSet/>
      <dgm:spPr/>
      <dgm:t>
        <a:bodyPr/>
        <a:lstStyle/>
        <a:p>
          <a:endParaRPr lang="uk-UA"/>
        </a:p>
      </dgm:t>
    </dgm:pt>
    <dgm:pt modelId="{2DAF0D59-0D34-4402-9148-8C0EE24425ED}">
      <dgm:prSet phldrT="[Текст]" custT="1"/>
      <dgm:spPr/>
      <dgm:t>
        <a:bodyPr/>
        <a:lstStyle/>
        <a:p>
          <a:r>
            <a:rPr lang="uk-UA" sz="2000" b="1" dirty="0" smtClean="0"/>
            <a:t>Будування консорціуму</a:t>
          </a:r>
          <a:endParaRPr lang="uk-UA" sz="2000" b="1" dirty="0"/>
        </a:p>
      </dgm:t>
    </dgm:pt>
    <dgm:pt modelId="{06A25414-6F23-435E-A0DB-A205ADD55830}" type="parTrans" cxnId="{F85DBD3F-6E01-4FDD-B3BA-590F501E517C}">
      <dgm:prSet/>
      <dgm:spPr/>
      <dgm:t>
        <a:bodyPr/>
        <a:lstStyle/>
        <a:p>
          <a:endParaRPr lang="uk-UA"/>
        </a:p>
      </dgm:t>
    </dgm:pt>
    <dgm:pt modelId="{05591AD2-2A58-4F6F-88EE-5F5E03AD4D1B}" type="sibTrans" cxnId="{F85DBD3F-6E01-4FDD-B3BA-590F501E517C}">
      <dgm:prSet/>
      <dgm:spPr/>
      <dgm:t>
        <a:bodyPr/>
        <a:lstStyle/>
        <a:p>
          <a:endParaRPr lang="uk-UA"/>
        </a:p>
      </dgm:t>
    </dgm:pt>
    <dgm:pt modelId="{D0810084-4254-4FF2-A9C7-25A9BEBD4D1E}">
      <dgm:prSet phldrT="[Текст]" custT="1"/>
      <dgm:spPr/>
      <dgm:t>
        <a:bodyPr/>
        <a:lstStyle/>
        <a:p>
          <a:r>
            <a:rPr lang="uk-UA" sz="2000" b="1" dirty="0" smtClean="0"/>
            <a:t>Оцінка зовнішніми експертами</a:t>
          </a:r>
          <a:endParaRPr lang="uk-UA" sz="2000" b="1" dirty="0"/>
        </a:p>
      </dgm:t>
    </dgm:pt>
    <dgm:pt modelId="{D06FFB8D-BF7C-42F1-861F-30A9C5450A15}" type="parTrans" cxnId="{60F9A159-6AA7-4C18-B369-5C6C6A42BD85}">
      <dgm:prSet/>
      <dgm:spPr/>
      <dgm:t>
        <a:bodyPr/>
        <a:lstStyle/>
        <a:p>
          <a:endParaRPr lang="uk-UA"/>
        </a:p>
      </dgm:t>
    </dgm:pt>
    <dgm:pt modelId="{EAE2B6FF-B3ED-4070-AEFB-9B27A08BB406}" type="sibTrans" cxnId="{60F9A159-6AA7-4C18-B369-5C6C6A42BD85}">
      <dgm:prSet/>
      <dgm:spPr/>
      <dgm:t>
        <a:bodyPr/>
        <a:lstStyle/>
        <a:p>
          <a:endParaRPr lang="uk-UA"/>
        </a:p>
      </dgm:t>
    </dgm:pt>
    <dgm:pt modelId="{6C40F889-C592-4201-8828-AF2FDDA3CAC8}">
      <dgm:prSet phldrT="[Текст]" custT="1"/>
      <dgm:spPr/>
      <dgm:t>
        <a:bodyPr/>
        <a:lstStyle/>
        <a:p>
          <a:r>
            <a:rPr lang="uk-UA" sz="2000" b="1" dirty="0" smtClean="0"/>
            <a:t>Підготовка та підписання грантової угоди</a:t>
          </a:r>
          <a:endParaRPr lang="uk-UA" sz="2000" b="1" dirty="0"/>
        </a:p>
      </dgm:t>
    </dgm:pt>
    <dgm:pt modelId="{76B4C4EE-1C8D-46C9-9DE6-10DF1C55B9C7}" type="parTrans" cxnId="{42406DBD-5ACA-4AB3-9133-47E1A14E2A86}">
      <dgm:prSet/>
      <dgm:spPr/>
      <dgm:t>
        <a:bodyPr/>
        <a:lstStyle/>
        <a:p>
          <a:endParaRPr lang="uk-UA"/>
        </a:p>
      </dgm:t>
    </dgm:pt>
    <dgm:pt modelId="{8FDA10CD-CFDF-48A7-8D1B-E8F669C908C1}" type="sibTrans" cxnId="{42406DBD-5ACA-4AB3-9133-47E1A14E2A86}">
      <dgm:prSet/>
      <dgm:spPr/>
      <dgm:t>
        <a:bodyPr/>
        <a:lstStyle/>
        <a:p>
          <a:endParaRPr lang="uk-UA"/>
        </a:p>
      </dgm:t>
    </dgm:pt>
    <dgm:pt modelId="{FB8A775A-4A7C-4308-BACF-F859C2F4C263}">
      <dgm:prSet phldrT="[Текст]" custT="1"/>
      <dgm:spPr/>
      <dgm:t>
        <a:bodyPr/>
        <a:lstStyle/>
        <a:p>
          <a:r>
            <a:rPr lang="uk-UA" sz="2000" b="1" dirty="0" smtClean="0"/>
            <a:t>Початок проекту</a:t>
          </a:r>
          <a:endParaRPr lang="uk-UA" sz="2000" b="1" dirty="0"/>
        </a:p>
      </dgm:t>
    </dgm:pt>
    <dgm:pt modelId="{17C0B9E5-2255-4F7D-AAF4-D296513DFB83}" type="parTrans" cxnId="{946AFC4D-3D43-4C96-BA41-A5025D521E9D}">
      <dgm:prSet/>
      <dgm:spPr/>
      <dgm:t>
        <a:bodyPr/>
        <a:lstStyle/>
        <a:p>
          <a:endParaRPr lang="uk-UA"/>
        </a:p>
      </dgm:t>
    </dgm:pt>
    <dgm:pt modelId="{ED87D449-D1F6-4AA9-8286-FAEA1CE746A5}" type="sibTrans" cxnId="{946AFC4D-3D43-4C96-BA41-A5025D521E9D}">
      <dgm:prSet/>
      <dgm:spPr/>
      <dgm:t>
        <a:bodyPr/>
        <a:lstStyle/>
        <a:p>
          <a:endParaRPr lang="uk-UA"/>
        </a:p>
      </dgm:t>
    </dgm:pt>
    <dgm:pt modelId="{6B4D2BCD-19B5-4C23-B7A8-DFF00FACC61F}">
      <dgm:prSet phldrT="[Текст]" custT="1"/>
      <dgm:spPr/>
      <dgm:t>
        <a:bodyPr/>
        <a:lstStyle/>
        <a:p>
          <a:r>
            <a:rPr lang="uk-UA" sz="2000" b="1" dirty="0" smtClean="0"/>
            <a:t>Реалізація проекту</a:t>
          </a:r>
          <a:endParaRPr lang="uk-UA" sz="2000" b="1" dirty="0"/>
        </a:p>
      </dgm:t>
    </dgm:pt>
    <dgm:pt modelId="{4C42EF04-5FC8-47F6-9E07-107A31FE0968}" type="parTrans" cxnId="{2C6A0991-FD5D-437C-B024-E56B167624A5}">
      <dgm:prSet/>
      <dgm:spPr/>
      <dgm:t>
        <a:bodyPr/>
        <a:lstStyle/>
        <a:p>
          <a:endParaRPr lang="uk-UA"/>
        </a:p>
      </dgm:t>
    </dgm:pt>
    <dgm:pt modelId="{A8A550BE-452A-46DB-9BA2-183E868C8BC6}" type="sibTrans" cxnId="{2C6A0991-FD5D-437C-B024-E56B167624A5}">
      <dgm:prSet/>
      <dgm:spPr/>
      <dgm:t>
        <a:bodyPr/>
        <a:lstStyle/>
        <a:p>
          <a:endParaRPr lang="uk-UA"/>
        </a:p>
      </dgm:t>
    </dgm:pt>
    <dgm:pt modelId="{FD0882EF-8087-4063-AA32-71F1D05F1B23}">
      <dgm:prSet phldrT="[Текст]" custT="1"/>
      <dgm:spPr/>
      <dgm:t>
        <a:bodyPr/>
        <a:lstStyle/>
        <a:p>
          <a:r>
            <a:rPr lang="uk-UA" sz="2000" b="1" dirty="0" smtClean="0"/>
            <a:t>Середньострокова звітність</a:t>
          </a:r>
          <a:endParaRPr lang="uk-UA" sz="2000" b="1" dirty="0"/>
        </a:p>
      </dgm:t>
    </dgm:pt>
    <dgm:pt modelId="{DCDFE1B4-3A74-4E28-AFF2-03327DE3DFC5}" type="parTrans" cxnId="{5791407A-C6D5-4FF5-8D99-786B2C2501F3}">
      <dgm:prSet/>
      <dgm:spPr/>
      <dgm:t>
        <a:bodyPr/>
        <a:lstStyle/>
        <a:p>
          <a:endParaRPr lang="uk-UA"/>
        </a:p>
      </dgm:t>
    </dgm:pt>
    <dgm:pt modelId="{B357D0F0-DAC7-4AEA-A9C9-0D76923E577A}" type="sibTrans" cxnId="{5791407A-C6D5-4FF5-8D99-786B2C2501F3}">
      <dgm:prSet/>
      <dgm:spPr/>
      <dgm:t>
        <a:bodyPr/>
        <a:lstStyle/>
        <a:p>
          <a:endParaRPr lang="uk-UA"/>
        </a:p>
      </dgm:t>
    </dgm:pt>
    <dgm:pt modelId="{D8D11F2F-9990-45C6-82C1-6CCE5C2967D9}">
      <dgm:prSet phldrT="[Текст]" custT="1"/>
      <dgm:spPr/>
      <dgm:t>
        <a:bodyPr/>
        <a:lstStyle/>
        <a:p>
          <a:r>
            <a:rPr lang="uk-UA" sz="2000" b="1" dirty="0" smtClean="0"/>
            <a:t>Закінчення проекту</a:t>
          </a:r>
          <a:endParaRPr lang="uk-UA" sz="2000" b="1" dirty="0"/>
        </a:p>
      </dgm:t>
    </dgm:pt>
    <dgm:pt modelId="{1D9D64CE-AB2C-446C-8A0C-904AF895A6F6}" type="parTrans" cxnId="{8A9250F0-3F59-4B4C-AA73-00E5B039486E}">
      <dgm:prSet/>
      <dgm:spPr/>
      <dgm:t>
        <a:bodyPr/>
        <a:lstStyle/>
        <a:p>
          <a:endParaRPr lang="uk-UA"/>
        </a:p>
      </dgm:t>
    </dgm:pt>
    <dgm:pt modelId="{94067C4E-CAC6-4468-B797-8B122BD21F21}" type="sibTrans" cxnId="{8A9250F0-3F59-4B4C-AA73-00E5B039486E}">
      <dgm:prSet/>
      <dgm:spPr/>
      <dgm:t>
        <a:bodyPr/>
        <a:lstStyle/>
        <a:p>
          <a:endParaRPr lang="uk-UA"/>
        </a:p>
      </dgm:t>
    </dgm:pt>
    <dgm:pt modelId="{7BA11507-A80F-4F0A-914D-48E5F8813AFE}">
      <dgm:prSet phldrT="[Текст]" custT="1"/>
      <dgm:spPr/>
      <dgm:t>
        <a:bodyPr/>
        <a:lstStyle/>
        <a:p>
          <a:r>
            <a:rPr lang="uk-UA" sz="2000" b="1" dirty="0" smtClean="0"/>
            <a:t>Остаточна звітність</a:t>
          </a:r>
          <a:endParaRPr lang="uk-UA" sz="2000" b="1" dirty="0"/>
        </a:p>
      </dgm:t>
    </dgm:pt>
    <dgm:pt modelId="{835DA9E7-456E-4242-91AB-EFCF537F649F}" type="parTrans" cxnId="{0B084AD0-70EC-4CC5-9595-E64275023211}">
      <dgm:prSet/>
      <dgm:spPr/>
      <dgm:t>
        <a:bodyPr/>
        <a:lstStyle/>
        <a:p>
          <a:endParaRPr lang="uk-UA"/>
        </a:p>
      </dgm:t>
    </dgm:pt>
    <dgm:pt modelId="{190FB551-B776-4FF4-AB61-6582C42EAF79}" type="sibTrans" cxnId="{0B084AD0-70EC-4CC5-9595-E64275023211}">
      <dgm:prSet/>
      <dgm:spPr/>
      <dgm:t>
        <a:bodyPr/>
        <a:lstStyle/>
        <a:p>
          <a:endParaRPr lang="uk-UA"/>
        </a:p>
      </dgm:t>
    </dgm:pt>
    <dgm:pt modelId="{C05111F0-A070-45FD-A280-D738C0559747}" type="pres">
      <dgm:prSet presAssocID="{962FCF23-00D0-4EA4-B60A-6FE04F2529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CE5F0C7-E90D-4F27-AC46-4B79AEF7B44C}" type="pres">
      <dgm:prSet presAssocID="{6A438974-5FAF-444D-A206-90F7D521F81D}" presName="boxAndChildren" presStyleCnt="0"/>
      <dgm:spPr/>
    </dgm:pt>
    <dgm:pt modelId="{5315FA5B-AF7D-4723-83A2-0D66E843FD0F}" type="pres">
      <dgm:prSet presAssocID="{6A438974-5FAF-444D-A206-90F7D521F81D}" presName="parentTextBox" presStyleLbl="node1" presStyleIdx="0" presStyleCnt="7"/>
      <dgm:spPr/>
      <dgm:t>
        <a:bodyPr/>
        <a:lstStyle/>
        <a:p>
          <a:endParaRPr lang="uk-UA"/>
        </a:p>
      </dgm:t>
    </dgm:pt>
    <dgm:pt modelId="{9D3BDB46-78CE-4ADA-B9A9-B179CB9C0EEA}" type="pres">
      <dgm:prSet presAssocID="{6A438974-5FAF-444D-A206-90F7D521F81D}" presName="entireBox" presStyleLbl="node1" presStyleIdx="0" presStyleCnt="7"/>
      <dgm:spPr/>
      <dgm:t>
        <a:bodyPr/>
        <a:lstStyle/>
        <a:p>
          <a:endParaRPr lang="uk-UA"/>
        </a:p>
      </dgm:t>
    </dgm:pt>
    <dgm:pt modelId="{A13F7913-804B-464F-A418-1B4F640FEFA2}" type="pres">
      <dgm:prSet presAssocID="{6A438974-5FAF-444D-A206-90F7D521F81D}" presName="descendantBox" presStyleCnt="0"/>
      <dgm:spPr/>
    </dgm:pt>
    <dgm:pt modelId="{41E84144-26DE-4970-B319-07C72FD1A281}" type="pres">
      <dgm:prSet presAssocID="{D8D11F2F-9990-45C6-82C1-6CCE5C2967D9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D7F79A-6009-4096-94F7-74EAE92B6EFD}" type="pres">
      <dgm:prSet presAssocID="{7BA11507-A80F-4F0A-914D-48E5F8813AFE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0FBBF8-B231-4805-89BD-2155966F6439}" type="pres">
      <dgm:prSet presAssocID="{6FCBC1E7-55CD-49FB-972E-8C7F8A552B8F}" presName="sp" presStyleCnt="0"/>
      <dgm:spPr/>
    </dgm:pt>
    <dgm:pt modelId="{9AE2D064-80B6-47F4-9A07-9C67F0789D8F}" type="pres">
      <dgm:prSet presAssocID="{B7D6E4AE-4BB8-4200-A928-957286562A95}" presName="arrowAndChildren" presStyleCnt="0"/>
      <dgm:spPr/>
    </dgm:pt>
    <dgm:pt modelId="{9BEBAB93-285E-4626-A57A-FEFF633F0673}" type="pres">
      <dgm:prSet presAssocID="{B7D6E4AE-4BB8-4200-A928-957286562A95}" presName="parentTextArrow" presStyleLbl="node1" presStyleIdx="0" presStyleCnt="7"/>
      <dgm:spPr/>
      <dgm:t>
        <a:bodyPr/>
        <a:lstStyle/>
        <a:p>
          <a:endParaRPr lang="uk-UA"/>
        </a:p>
      </dgm:t>
    </dgm:pt>
    <dgm:pt modelId="{5991758A-8E46-44DB-80D2-1AB1BA2B92C1}" type="pres">
      <dgm:prSet presAssocID="{B7D6E4AE-4BB8-4200-A928-957286562A95}" presName="arrow" presStyleLbl="node1" presStyleIdx="1" presStyleCnt="7"/>
      <dgm:spPr/>
      <dgm:t>
        <a:bodyPr/>
        <a:lstStyle/>
        <a:p>
          <a:endParaRPr lang="uk-UA"/>
        </a:p>
      </dgm:t>
    </dgm:pt>
    <dgm:pt modelId="{751A5C8F-EF0E-4AFA-AE97-3CEF4E68F09F}" type="pres">
      <dgm:prSet presAssocID="{B7D6E4AE-4BB8-4200-A928-957286562A95}" presName="descendantArrow" presStyleCnt="0"/>
      <dgm:spPr/>
    </dgm:pt>
    <dgm:pt modelId="{F488748E-66BA-457B-B4E2-B9BA49FD3AB4}" type="pres">
      <dgm:prSet presAssocID="{FB8A775A-4A7C-4308-BACF-F859C2F4C263}" presName="childTextArrow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F79379-EC04-4C07-8C71-D2E17A7AE78A}" type="pres">
      <dgm:prSet presAssocID="{6B4D2BCD-19B5-4C23-B7A8-DFF00FACC61F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D48402-FF73-4AD6-97D9-ADFA071E9581}" type="pres">
      <dgm:prSet presAssocID="{FD0882EF-8087-4063-AA32-71F1D05F1B23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84CAD8-89CD-4190-A95F-90417AADCF07}" type="pres">
      <dgm:prSet presAssocID="{B4EC0D6C-9354-4E7B-887A-756650CE38E1}" presName="sp" presStyleCnt="0"/>
      <dgm:spPr/>
    </dgm:pt>
    <dgm:pt modelId="{FADFE2BB-C421-40A0-96EA-CEDAEEF33D6F}" type="pres">
      <dgm:prSet presAssocID="{0C60C00E-0FC5-4561-9BB5-137331EBD43D}" presName="arrowAndChildren" presStyleCnt="0"/>
      <dgm:spPr/>
    </dgm:pt>
    <dgm:pt modelId="{11007AA5-64F1-461E-872E-88F0B430752D}" type="pres">
      <dgm:prSet presAssocID="{0C60C00E-0FC5-4561-9BB5-137331EBD43D}" presName="parentTextArrow" presStyleLbl="node1" presStyleIdx="1" presStyleCnt="7"/>
      <dgm:spPr/>
      <dgm:t>
        <a:bodyPr/>
        <a:lstStyle/>
        <a:p>
          <a:endParaRPr lang="uk-UA"/>
        </a:p>
      </dgm:t>
    </dgm:pt>
    <dgm:pt modelId="{D4F190AE-0F2C-4E22-801D-663B170513FA}" type="pres">
      <dgm:prSet presAssocID="{0C60C00E-0FC5-4561-9BB5-137331EBD43D}" presName="arrow" presStyleLbl="node1" presStyleIdx="2" presStyleCnt="7"/>
      <dgm:spPr/>
      <dgm:t>
        <a:bodyPr/>
        <a:lstStyle/>
        <a:p>
          <a:endParaRPr lang="uk-UA"/>
        </a:p>
      </dgm:t>
    </dgm:pt>
    <dgm:pt modelId="{3C98E2AE-49A2-4B83-91F5-EC2073B1E781}" type="pres">
      <dgm:prSet presAssocID="{0C60C00E-0FC5-4561-9BB5-137331EBD43D}" presName="descendantArrow" presStyleCnt="0"/>
      <dgm:spPr/>
    </dgm:pt>
    <dgm:pt modelId="{3798319D-BCDF-4CD6-A296-445152651A55}" type="pres">
      <dgm:prSet presAssocID="{6C40F889-C592-4201-8828-AF2FDDA3CAC8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FF9CC2-10BC-4719-A616-86E7BBD350BB}" type="pres">
      <dgm:prSet presAssocID="{1FFF83AA-2EE0-4A6D-B7FF-921E8AC18DD7}" presName="sp" presStyleCnt="0"/>
      <dgm:spPr/>
    </dgm:pt>
    <dgm:pt modelId="{EB7EB3E7-0FE8-4B87-9853-C1D4DB2D2C79}" type="pres">
      <dgm:prSet presAssocID="{6F5E2A98-20C0-49E7-80CD-17747394B1E6}" presName="arrowAndChildren" presStyleCnt="0"/>
      <dgm:spPr/>
    </dgm:pt>
    <dgm:pt modelId="{14D7948F-5128-4DF6-B865-E142F27EF26B}" type="pres">
      <dgm:prSet presAssocID="{6F5E2A98-20C0-49E7-80CD-17747394B1E6}" presName="parentTextArrow" presStyleLbl="node1" presStyleIdx="2" presStyleCnt="7"/>
      <dgm:spPr/>
      <dgm:t>
        <a:bodyPr/>
        <a:lstStyle/>
        <a:p>
          <a:endParaRPr lang="uk-UA"/>
        </a:p>
      </dgm:t>
    </dgm:pt>
    <dgm:pt modelId="{4B7870E0-CB5A-4154-BB6F-40D5D9B7650B}" type="pres">
      <dgm:prSet presAssocID="{6F5E2A98-20C0-49E7-80CD-17747394B1E6}" presName="arrow" presStyleLbl="node1" presStyleIdx="3" presStyleCnt="7"/>
      <dgm:spPr/>
      <dgm:t>
        <a:bodyPr/>
        <a:lstStyle/>
        <a:p>
          <a:endParaRPr lang="uk-UA"/>
        </a:p>
      </dgm:t>
    </dgm:pt>
    <dgm:pt modelId="{755F6E0D-6864-482C-ABD7-FA3A106B1DB9}" type="pres">
      <dgm:prSet presAssocID="{6F5E2A98-20C0-49E7-80CD-17747394B1E6}" presName="descendantArrow" presStyleCnt="0"/>
      <dgm:spPr/>
    </dgm:pt>
    <dgm:pt modelId="{B4D8961C-5DEA-4ED4-BE84-2FAD41F2DCCA}" type="pres">
      <dgm:prSet presAssocID="{D0810084-4254-4FF2-A9C7-25A9BEBD4D1E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4CF473-B687-4025-815D-A4A85FADED8C}" type="pres">
      <dgm:prSet presAssocID="{D8A5F9B4-6935-4E84-8508-1A70C70FE5E0}" presName="sp" presStyleCnt="0"/>
      <dgm:spPr/>
    </dgm:pt>
    <dgm:pt modelId="{D4D81893-9CA5-41D1-ADCB-FC15498CAEAF}" type="pres">
      <dgm:prSet presAssocID="{ED6BD4C4-417F-4E5C-BCBA-C53FF6A4B771}" presName="arrowAndChildren" presStyleCnt="0"/>
      <dgm:spPr/>
    </dgm:pt>
    <dgm:pt modelId="{CEC7A6D5-9E71-47A8-9500-93702FE7F52E}" type="pres">
      <dgm:prSet presAssocID="{ED6BD4C4-417F-4E5C-BCBA-C53FF6A4B771}" presName="parentTextArrow" presStyleLbl="node1" presStyleIdx="3" presStyleCnt="7"/>
      <dgm:spPr/>
      <dgm:t>
        <a:bodyPr/>
        <a:lstStyle/>
        <a:p>
          <a:endParaRPr lang="uk-UA"/>
        </a:p>
      </dgm:t>
    </dgm:pt>
    <dgm:pt modelId="{7055644F-7633-4A6B-B8E5-721EF5F713F8}" type="pres">
      <dgm:prSet presAssocID="{ED6BD4C4-417F-4E5C-BCBA-C53FF6A4B771}" presName="arrow" presStyleLbl="node1" presStyleIdx="4" presStyleCnt="7"/>
      <dgm:spPr/>
      <dgm:t>
        <a:bodyPr/>
        <a:lstStyle/>
        <a:p>
          <a:endParaRPr lang="uk-UA"/>
        </a:p>
      </dgm:t>
    </dgm:pt>
    <dgm:pt modelId="{60910819-12DA-4389-AD08-9827CC53F4EC}" type="pres">
      <dgm:prSet presAssocID="{ED6BD4C4-417F-4E5C-BCBA-C53FF6A4B771}" presName="descendantArrow" presStyleCnt="0"/>
      <dgm:spPr/>
    </dgm:pt>
    <dgm:pt modelId="{818D7664-0161-41C0-8244-2AA6434C4BE5}" type="pres">
      <dgm:prSet presAssocID="{7567B93A-C638-4C0C-814D-5C83C4025A5D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868B96-BC19-4141-BEB9-BEB5E80E0B08}" type="pres">
      <dgm:prSet presAssocID="{94358292-DA59-4D11-8BE1-A1910DF74FF2}" presName="sp" presStyleCnt="0"/>
      <dgm:spPr/>
    </dgm:pt>
    <dgm:pt modelId="{54BF7D3E-FCAE-48AA-A3B0-3426D9CC218F}" type="pres">
      <dgm:prSet presAssocID="{FE3B3D37-3A70-45E8-966F-7BE2D512FB21}" presName="arrowAndChildren" presStyleCnt="0"/>
      <dgm:spPr/>
    </dgm:pt>
    <dgm:pt modelId="{4277C39F-81CB-493A-9201-355F28833095}" type="pres">
      <dgm:prSet presAssocID="{FE3B3D37-3A70-45E8-966F-7BE2D512FB21}" presName="parentTextArrow" presStyleLbl="node1" presStyleIdx="4" presStyleCnt="7"/>
      <dgm:spPr/>
      <dgm:t>
        <a:bodyPr/>
        <a:lstStyle/>
        <a:p>
          <a:endParaRPr lang="uk-UA"/>
        </a:p>
      </dgm:t>
    </dgm:pt>
    <dgm:pt modelId="{EF49DFFE-F407-4ABC-9B63-3BB088E0D0BF}" type="pres">
      <dgm:prSet presAssocID="{FE3B3D37-3A70-45E8-966F-7BE2D512FB21}" presName="arrow" presStyleLbl="node1" presStyleIdx="5" presStyleCnt="7"/>
      <dgm:spPr/>
      <dgm:t>
        <a:bodyPr/>
        <a:lstStyle/>
        <a:p>
          <a:endParaRPr lang="uk-UA"/>
        </a:p>
      </dgm:t>
    </dgm:pt>
    <dgm:pt modelId="{193FE02C-ABB2-4AEE-8CF5-EBF05E2E036E}" type="pres">
      <dgm:prSet presAssocID="{FE3B3D37-3A70-45E8-966F-7BE2D512FB21}" presName="descendantArrow" presStyleCnt="0"/>
      <dgm:spPr/>
    </dgm:pt>
    <dgm:pt modelId="{CF044D02-18F4-463A-B8CA-E45C71ED2921}" type="pres">
      <dgm:prSet presAssocID="{1938A262-EBEE-4A05-BFC1-48B56856756A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7B8C73-974B-4B5D-A995-F44943BF273A}" type="pres">
      <dgm:prSet presAssocID="{6CDE2E08-2D2A-4D2F-90FC-995857902F2F}" presName="sp" presStyleCnt="0"/>
      <dgm:spPr/>
    </dgm:pt>
    <dgm:pt modelId="{9CDAA2F0-3935-45EE-8D7F-8FD662905CC5}" type="pres">
      <dgm:prSet presAssocID="{DE58F640-8F84-439D-B918-221D5FCFCF57}" presName="arrowAndChildren" presStyleCnt="0"/>
      <dgm:spPr/>
    </dgm:pt>
    <dgm:pt modelId="{0895BFA5-0C28-48A6-874D-C754D9712CC5}" type="pres">
      <dgm:prSet presAssocID="{DE58F640-8F84-439D-B918-221D5FCFCF57}" presName="parentTextArrow" presStyleLbl="node1" presStyleIdx="5" presStyleCnt="7"/>
      <dgm:spPr/>
      <dgm:t>
        <a:bodyPr/>
        <a:lstStyle/>
        <a:p>
          <a:endParaRPr lang="uk-UA"/>
        </a:p>
      </dgm:t>
    </dgm:pt>
    <dgm:pt modelId="{806A568C-6DD6-4B3F-94B4-82EF44C5C0E1}" type="pres">
      <dgm:prSet presAssocID="{DE58F640-8F84-439D-B918-221D5FCFCF57}" presName="arrow" presStyleLbl="node1" presStyleIdx="6" presStyleCnt="7" custLinFactY="-100000" custLinFactNeighborX="-359" custLinFactNeighborY="-131879"/>
      <dgm:spPr/>
      <dgm:t>
        <a:bodyPr/>
        <a:lstStyle/>
        <a:p>
          <a:endParaRPr lang="uk-UA"/>
        </a:p>
      </dgm:t>
    </dgm:pt>
    <dgm:pt modelId="{B3F91BDB-9F41-4B65-890C-33073A2DDD7B}" type="pres">
      <dgm:prSet presAssocID="{DE58F640-8F84-439D-B918-221D5FCFCF57}" presName="descendantArrow" presStyleCnt="0"/>
      <dgm:spPr/>
    </dgm:pt>
    <dgm:pt modelId="{73724E62-CE93-43D6-A0AC-D06E88CEE351}" type="pres">
      <dgm:prSet presAssocID="{3447DC91-54F9-4A67-B8D1-BDEEA429945B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6EF191-5891-4969-BC08-86C0BC0C56CC}" type="pres">
      <dgm:prSet presAssocID="{6A6FCAC6-220A-4D16-87C4-33F0C50AF797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41D59C-0BB3-40A7-948B-395E2A85E1AA}" type="pres">
      <dgm:prSet presAssocID="{2DAF0D59-0D34-4402-9148-8C0EE24425ED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6AFC4D-3D43-4C96-BA41-A5025D521E9D}" srcId="{B7D6E4AE-4BB8-4200-A928-957286562A95}" destId="{FB8A775A-4A7C-4308-BACF-F859C2F4C263}" srcOrd="0" destOrd="0" parTransId="{17C0B9E5-2255-4F7D-AAF4-D296513DFB83}" sibTransId="{ED87D449-D1F6-4AA9-8286-FAEA1CE746A5}"/>
    <dgm:cxn modelId="{A102476B-764C-4F76-B030-5C1828D7FA68}" type="presOf" srcId="{FE3B3D37-3A70-45E8-966F-7BE2D512FB21}" destId="{4277C39F-81CB-493A-9201-355F28833095}" srcOrd="0" destOrd="0" presId="urn:microsoft.com/office/officeart/2005/8/layout/process4"/>
    <dgm:cxn modelId="{EC2FFF73-7BAF-4464-A8E9-C6AC804D1712}" type="presOf" srcId="{FB8A775A-4A7C-4308-BACF-F859C2F4C263}" destId="{F488748E-66BA-457B-B4E2-B9BA49FD3AB4}" srcOrd="0" destOrd="0" presId="urn:microsoft.com/office/officeart/2005/8/layout/process4"/>
    <dgm:cxn modelId="{AD7768F8-CC81-42E2-8E42-1A0267CE589C}" type="presOf" srcId="{7567B93A-C638-4C0C-814D-5C83C4025A5D}" destId="{818D7664-0161-41C0-8244-2AA6434C4BE5}" srcOrd="0" destOrd="0" presId="urn:microsoft.com/office/officeart/2005/8/layout/process4"/>
    <dgm:cxn modelId="{F6DFD353-DC02-47E2-A46C-5E2F8F8612A4}" type="presOf" srcId="{0C60C00E-0FC5-4561-9BB5-137331EBD43D}" destId="{11007AA5-64F1-461E-872E-88F0B430752D}" srcOrd="0" destOrd="0" presId="urn:microsoft.com/office/officeart/2005/8/layout/process4"/>
    <dgm:cxn modelId="{8DFCE62D-C901-4A73-ACE6-72C660443FB0}" type="presOf" srcId="{B7D6E4AE-4BB8-4200-A928-957286562A95}" destId="{9BEBAB93-285E-4626-A57A-FEFF633F0673}" srcOrd="0" destOrd="0" presId="urn:microsoft.com/office/officeart/2005/8/layout/process4"/>
    <dgm:cxn modelId="{61DC1A10-868C-4986-8A26-F3F503D74F46}" type="presOf" srcId="{6B4D2BCD-19B5-4C23-B7A8-DFF00FACC61F}" destId="{78F79379-EC04-4C07-8C71-D2E17A7AE78A}" srcOrd="0" destOrd="0" presId="urn:microsoft.com/office/officeart/2005/8/layout/process4"/>
    <dgm:cxn modelId="{5A86511B-7AA6-480E-A335-9224AAED1497}" type="presOf" srcId="{0C60C00E-0FC5-4561-9BB5-137331EBD43D}" destId="{D4F190AE-0F2C-4E22-801D-663B170513FA}" srcOrd="1" destOrd="0" presId="urn:microsoft.com/office/officeart/2005/8/layout/process4"/>
    <dgm:cxn modelId="{C172FC3A-B4C6-4EDB-8EAD-4B6F6D7D4F4F}" type="presOf" srcId="{B7D6E4AE-4BB8-4200-A928-957286562A95}" destId="{5991758A-8E46-44DB-80D2-1AB1BA2B92C1}" srcOrd="1" destOrd="0" presId="urn:microsoft.com/office/officeart/2005/8/layout/process4"/>
    <dgm:cxn modelId="{AA174EA6-5DAE-4E6B-9A7D-68C613A461CC}" srcId="{962FCF23-00D0-4EA4-B60A-6FE04F2529DD}" destId="{6A438974-5FAF-444D-A206-90F7D521F81D}" srcOrd="6" destOrd="0" parTransId="{42D5BF56-3510-4E19-A3EB-FBC96FACD514}" sibTransId="{5A669E69-5F40-4B6C-AFAB-10AD0C98D558}"/>
    <dgm:cxn modelId="{6EC044DA-C030-48A2-9DAB-084FBC3BACD7}" srcId="{DE58F640-8F84-439D-B918-221D5FCFCF57}" destId="{6A6FCAC6-220A-4D16-87C4-33F0C50AF797}" srcOrd="1" destOrd="0" parTransId="{A1FB94EB-1979-4519-8F36-630102F52570}" sibTransId="{276949F2-A7AA-4C83-BD75-A0401EB28D25}"/>
    <dgm:cxn modelId="{3D710AFC-0C68-4271-ABB8-664D714E4F51}" srcId="{962FCF23-00D0-4EA4-B60A-6FE04F2529DD}" destId="{0C60C00E-0FC5-4561-9BB5-137331EBD43D}" srcOrd="4" destOrd="0" parTransId="{EBC3C1A1-561A-41ED-AFC8-DEB139041825}" sibTransId="{B4EC0D6C-9354-4E7B-887A-756650CE38E1}"/>
    <dgm:cxn modelId="{8AEE2C47-1866-4EDF-9453-0441FEF363FF}" type="presOf" srcId="{6A438974-5FAF-444D-A206-90F7D521F81D}" destId="{9D3BDB46-78CE-4ADA-B9A9-B179CB9C0EEA}" srcOrd="1" destOrd="0" presId="urn:microsoft.com/office/officeart/2005/8/layout/process4"/>
    <dgm:cxn modelId="{8A9250F0-3F59-4B4C-AA73-00E5B039486E}" srcId="{6A438974-5FAF-444D-A206-90F7D521F81D}" destId="{D8D11F2F-9990-45C6-82C1-6CCE5C2967D9}" srcOrd="0" destOrd="0" parTransId="{1D9D64CE-AB2C-446C-8A0C-904AF895A6F6}" sibTransId="{94067C4E-CAC6-4468-B797-8B122BD21F21}"/>
    <dgm:cxn modelId="{CF090C7E-2421-4FED-914E-61195854FABF}" srcId="{962FCF23-00D0-4EA4-B60A-6FE04F2529DD}" destId="{ED6BD4C4-417F-4E5C-BCBA-C53FF6A4B771}" srcOrd="2" destOrd="0" parTransId="{5286CCF4-33E5-4AE1-841C-71872368250D}" sibTransId="{D8A5F9B4-6935-4E84-8508-1A70C70FE5E0}"/>
    <dgm:cxn modelId="{0B084AD0-70EC-4CC5-9595-E64275023211}" srcId="{6A438974-5FAF-444D-A206-90F7D521F81D}" destId="{7BA11507-A80F-4F0A-914D-48E5F8813AFE}" srcOrd="1" destOrd="0" parTransId="{835DA9E7-456E-4242-91AB-EFCF537F649F}" sibTransId="{190FB551-B776-4FF4-AB61-6582C42EAF79}"/>
    <dgm:cxn modelId="{AC19347A-8FA3-4B49-82D8-EDFFB1EAE512}" type="presOf" srcId="{962FCF23-00D0-4EA4-B60A-6FE04F2529DD}" destId="{C05111F0-A070-45FD-A280-D738C0559747}" srcOrd="0" destOrd="0" presId="urn:microsoft.com/office/officeart/2005/8/layout/process4"/>
    <dgm:cxn modelId="{C0D41804-9867-44C7-970B-E7958D55658E}" type="presOf" srcId="{FE3B3D37-3A70-45E8-966F-7BE2D512FB21}" destId="{EF49DFFE-F407-4ABC-9B63-3BB088E0D0BF}" srcOrd="1" destOrd="0" presId="urn:microsoft.com/office/officeart/2005/8/layout/process4"/>
    <dgm:cxn modelId="{3943A478-11FA-40A4-9E65-4CB7FC89DA2A}" srcId="{DE58F640-8F84-439D-B918-221D5FCFCF57}" destId="{3447DC91-54F9-4A67-B8D1-BDEEA429945B}" srcOrd="0" destOrd="0" parTransId="{4EC81033-E4F6-4D6A-A323-57A96678C4C8}" sibTransId="{B8BE84EF-8547-46FA-9DDE-1CEDE0177FBE}"/>
    <dgm:cxn modelId="{2C6A0991-FD5D-437C-B024-E56B167624A5}" srcId="{B7D6E4AE-4BB8-4200-A928-957286562A95}" destId="{6B4D2BCD-19B5-4C23-B7A8-DFF00FACC61F}" srcOrd="1" destOrd="0" parTransId="{4C42EF04-5FC8-47F6-9E07-107A31FE0968}" sibTransId="{A8A550BE-452A-46DB-9BA2-183E868C8BC6}"/>
    <dgm:cxn modelId="{E58412E2-F3C5-448E-95F4-A1C21E96EBEA}" type="presOf" srcId="{D8D11F2F-9990-45C6-82C1-6CCE5C2967D9}" destId="{41E84144-26DE-4970-B319-07C72FD1A281}" srcOrd="0" destOrd="0" presId="urn:microsoft.com/office/officeart/2005/8/layout/process4"/>
    <dgm:cxn modelId="{1067433D-EBDD-4470-AF05-159A212D7919}" type="presOf" srcId="{1938A262-EBEE-4A05-BFC1-48B56856756A}" destId="{CF044D02-18F4-463A-B8CA-E45C71ED2921}" srcOrd="0" destOrd="0" presId="urn:microsoft.com/office/officeart/2005/8/layout/process4"/>
    <dgm:cxn modelId="{5791407A-C6D5-4FF5-8D99-786B2C2501F3}" srcId="{B7D6E4AE-4BB8-4200-A928-957286562A95}" destId="{FD0882EF-8087-4063-AA32-71F1D05F1B23}" srcOrd="2" destOrd="0" parTransId="{DCDFE1B4-3A74-4E28-AFF2-03327DE3DFC5}" sibTransId="{B357D0F0-DAC7-4AEA-A9C9-0D76923E577A}"/>
    <dgm:cxn modelId="{60F9A159-6AA7-4C18-B369-5C6C6A42BD85}" srcId="{6F5E2A98-20C0-49E7-80CD-17747394B1E6}" destId="{D0810084-4254-4FF2-A9C7-25A9BEBD4D1E}" srcOrd="0" destOrd="0" parTransId="{D06FFB8D-BF7C-42F1-861F-30A9C5450A15}" sibTransId="{EAE2B6FF-B3ED-4070-AEFB-9B27A08BB406}"/>
    <dgm:cxn modelId="{98630B40-A178-4F7F-B7E2-31F19A4E76BD}" type="presOf" srcId="{DE58F640-8F84-439D-B918-221D5FCFCF57}" destId="{0895BFA5-0C28-48A6-874D-C754D9712CC5}" srcOrd="0" destOrd="0" presId="urn:microsoft.com/office/officeart/2005/8/layout/process4"/>
    <dgm:cxn modelId="{060B6C26-C777-4BCD-B74C-4B6911B275BB}" type="presOf" srcId="{6C40F889-C592-4201-8828-AF2FDDA3CAC8}" destId="{3798319D-BCDF-4CD6-A296-445152651A55}" srcOrd="0" destOrd="0" presId="urn:microsoft.com/office/officeart/2005/8/layout/process4"/>
    <dgm:cxn modelId="{5F9BC0C7-1BBC-4D48-85A1-EEFE37113FE4}" type="presOf" srcId="{6A438974-5FAF-444D-A206-90F7D521F81D}" destId="{5315FA5B-AF7D-4723-83A2-0D66E843FD0F}" srcOrd="0" destOrd="0" presId="urn:microsoft.com/office/officeart/2005/8/layout/process4"/>
    <dgm:cxn modelId="{05ABC076-7383-48A3-AB60-E6327C2C30D1}" type="presOf" srcId="{ED6BD4C4-417F-4E5C-BCBA-C53FF6A4B771}" destId="{7055644F-7633-4A6B-B8E5-721EF5F713F8}" srcOrd="1" destOrd="0" presId="urn:microsoft.com/office/officeart/2005/8/layout/process4"/>
    <dgm:cxn modelId="{3E0B117B-142B-4662-AB68-AFCC5F013C11}" type="presOf" srcId="{3447DC91-54F9-4A67-B8D1-BDEEA429945B}" destId="{73724E62-CE93-43D6-A0AC-D06E88CEE351}" srcOrd="0" destOrd="0" presId="urn:microsoft.com/office/officeart/2005/8/layout/process4"/>
    <dgm:cxn modelId="{F4EBAA96-25D2-4BEB-B6A6-D3E965CCF82A}" srcId="{962FCF23-00D0-4EA4-B60A-6FE04F2529DD}" destId="{FE3B3D37-3A70-45E8-966F-7BE2D512FB21}" srcOrd="1" destOrd="0" parTransId="{33540ADE-5A22-4B07-AAE9-50CF5F9FCFF7}" sibTransId="{94358292-DA59-4D11-8BE1-A1910DF74FF2}"/>
    <dgm:cxn modelId="{F201D432-ECD3-4850-89E6-1B2EBC6C55E1}" srcId="{962FCF23-00D0-4EA4-B60A-6FE04F2529DD}" destId="{DE58F640-8F84-439D-B918-221D5FCFCF57}" srcOrd="0" destOrd="0" parTransId="{37B60D83-4EE4-47BB-A906-95023AD3B8AF}" sibTransId="{6CDE2E08-2D2A-4D2F-90FC-995857902F2F}"/>
    <dgm:cxn modelId="{BBCAA2DC-9E6D-4758-8E3A-4F533ABE1955}" type="presOf" srcId="{ED6BD4C4-417F-4E5C-BCBA-C53FF6A4B771}" destId="{CEC7A6D5-9E71-47A8-9500-93702FE7F52E}" srcOrd="0" destOrd="0" presId="urn:microsoft.com/office/officeart/2005/8/layout/process4"/>
    <dgm:cxn modelId="{78C475EF-5BD4-4008-ADED-970DAF2AF2AC}" type="presOf" srcId="{FD0882EF-8087-4063-AA32-71F1D05F1B23}" destId="{B5D48402-FF73-4AD6-97D9-ADFA071E9581}" srcOrd="0" destOrd="0" presId="urn:microsoft.com/office/officeart/2005/8/layout/process4"/>
    <dgm:cxn modelId="{F59BC08D-D199-41D4-9831-A981AFCF6F0B}" type="presOf" srcId="{6F5E2A98-20C0-49E7-80CD-17747394B1E6}" destId="{4B7870E0-CB5A-4154-BB6F-40D5D9B7650B}" srcOrd="1" destOrd="0" presId="urn:microsoft.com/office/officeart/2005/8/layout/process4"/>
    <dgm:cxn modelId="{C3DFAC4A-D6A7-47CA-9652-80A807CA0167}" type="presOf" srcId="{6F5E2A98-20C0-49E7-80CD-17747394B1E6}" destId="{14D7948F-5128-4DF6-B865-E142F27EF26B}" srcOrd="0" destOrd="0" presId="urn:microsoft.com/office/officeart/2005/8/layout/process4"/>
    <dgm:cxn modelId="{42406DBD-5ACA-4AB3-9133-47E1A14E2A86}" srcId="{0C60C00E-0FC5-4561-9BB5-137331EBD43D}" destId="{6C40F889-C592-4201-8828-AF2FDDA3CAC8}" srcOrd="0" destOrd="0" parTransId="{76B4C4EE-1C8D-46C9-9DE6-10DF1C55B9C7}" sibTransId="{8FDA10CD-CFDF-48A7-8D1B-E8F669C908C1}"/>
    <dgm:cxn modelId="{65A78563-AFF6-4E1F-A511-2727019AA479}" type="presOf" srcId="{6A6FCAC6-220A-4D16-87C4-33F0C50AF797}" destId="{BB6EF191-5891-4969-BC08-86C0BC0C56CC}" srcOrd="0" destOrd="0" presId="urn:microsoft.com/office/officeart/2005/8/layout/process4"/>
    <dgm:cxn modelId="{0DD9078D-A3CA-46F2-9FE1-62C197B61F59}" srcId="{962FCF23-00D0-4EA4-B60A-6FE04F2529DD}" destId="{6F5E2A98-20C0-49E7-80CD-17747394B1E6}" srcOrd="3" destOrd="0" parTransId="{8DE09AF6-8DEA-4908-A911-1D4C6B3DC935}" sibTransId="{1FFF83AA-2EE0-4A6D-B7FF-921E8AC18DD7}"/>
    <dgm:cxn modelId="{8BD28DFA-D5F6-4698-9BB6-73C581831A43}" srcId="{FE3B3D37-3A70-45E8-966F-7BE2D512FB21}" destId="{1938A262-EBEE-4A05-BFC1-48B56856756A}" srcOrd="0" destOrd="0" parTransId="{DA55282A-9646-4D06-8728-DAB051B32631}" sibTransId="{68D722BA-11E5-40CC-A7B0-017008F14BBB}"/>
    <dgm:cxn modelId="{66D1F6C4-1F46-4E70-BBC8-28F3B6BC6BBA}" type="presOf" srcId="{D0810084-4254-4FF2-A9C7-25A9BEBD4D1E}" destId="{B4D8961C-5DEA-4ED4-BE84-2FAD41F2DCCA}" srcOrd="0" destOrd="0" presId="urn:microsoft.com/office/officeart/2005/8/layout/process4"/>
    <dgm:cxn modelId="{8D93880B-90BD-4812-A70E-8E811B9C50EE}" srcId="{962FCF23-00D0-4EA4-B60A-6FE04F2529DD}" destId="{B7D6E4AE-4BB8-4200-A928-957286562A95}" srcOrd="5" destOrd="0" parTransId="{D461EA53-4BAF-4D0B-8FDF-81371C23883F}" sibTransId="{6FCBC1E7-55CD-49FB-972E-8C7F8A552B8F}"/>
    <dgm:cxn modelId="{E79B7EE5-B942-449B-8A99-70AA3EA13B4E}" srcId="{ED6BD4C4-417F-4E5C-BCBA-C53FF6A4B771}" destId="{7567B93A-C638-4C0C-814D-5C83C4025A5D}" srcOrd="0" destOrd="0" parTransId="{B2B5050E-31E0-4E93-9216-ED83D679B663}" sibTransId="{46D67325-F987-4E4C-B192-69F33B8336E5}"/>
    <dgm:cxn modelId="{5B00DB3C-5743-4E2D-A1F4-F16A15DBF0FC}" type="presOf" srcId="{DE58F640-8F84-439D-B918-221D5FCFCF57}" destId="{806A568C-6DD6-4B3F-94B4-82EF44C5C0E1}" srcOrd="1" destOrd="0" presId="urn:microsoft.com/office/officeart/2005/8/layout/process4"/>
    <dgm:cxn modelId="{A99ED21A-CCA5-4CF0-9E63-AD0A8934C930}" type="presOf" srcId="{2DAF0D59-0D34-4402-9148-8C0EE24425ED}" destId="{0741D59C-0BB3-40A7-948B-395E2A85E1AA}" srcOrd="0" destOrd="0" presId="urn:microsoft.com/office/officeart/2005/8/layout/process4"/>
    <dgm:cxn modelId="{F85DBD3F-6E01-4FDD-B3BA-590F501E517C}" srcId="{DE58F640-8F84-439D-B918-221D5FCFCF57}" destId="{2DAF0D59-0D34-4402-9148-8C0EE24425ED}" srcOrd="2" destOrd="0" parTransId="{06A25414-6F23-435E-A0DB-A205ADD55830}" sibTransId="{05591AD2-2A58-4F6F-88EE-5F5E03AD4D1B}"/>
    <dgm:cxn modelId="{0955F7D7-3BA6-4952-AFBD-4817C595EF2B}" type="presOf" srcId="{7BA11507-A80F-4F0A-914D-48E5F8813AFE}" destId="{EDD7F79A-6009-4096-94F7-74EAE92B6EFD}" srcOrd="0" destOrd="0" presId="urn:microsoft.com/office/officeart/2005/8/layout/process4"/>
    <dgm:cxn modelId="{97204C9D-8BD2-40D8-A803-442FB1ABFDF8}" type="presParOf" srcId="{C05111F0-A070-45FD-A280-D738C0559747}" destId="{8CE5F0C7-E90D-4F27-AC46-4B79AEF7B44C}" srcOrd="0" destOrd="0" presId="urn:microsoft.com/office/officeart/2005/8/layout/process4"/>
    <dgm:cxn modelId="{4BF11C1B-B960-486C-9BF6-7EE982822BC3}" type="presParOf" srcId="{8CE5F0C7-E90D-4F27-AC46-4B79AEF7B44C}" destId="{5315FA5B-AF7D-4723-83A2-0D66E843FD0F}" srcOrd="0" destOrd="0" presId="urn:microsoft.com/office/officeart/2005/8/layout/process4"/>
    <dgm:cxn modelId="{58E99204-A6CE-44CD-8D80-B83F5F9CED05}" type="presParOf" srcId="{8CE5F0C7-E90D-4F27-AC46-4B79AEF7B44C}" destId="{9D3BDB46-78CE-4ADA-B9A9-B179CB9C0EEA}" srcOrd="1" destOrd="0" presId="urn:microsoft.com/office/officeart/2005/8/layout/process4"/>
    <dgm:cxn modelId="{9176C685-4BCF-4727-888D-47AE62EBFD17}" type="presParOf" srcId="{8CE5F0C7-E90D-4F27-AC46-4B79AEF7B44C}" destId="{A13F7913-804B-464F-A418-1B4F640FEFA2}" srcOrd="2" destOrd="0" presId="urn:microsoft.com/office/officeart/2005/8/layout/process4"/>
    <dgm:cxn modelId="{871C87B7-E20A-4AC8-B343-9786A435E483}" type="presParOf" srcId="{A13F7913-804B-464F-A418-1B4F640FEFA2}" destId="{41E84144-26DE-4970-B319-07C72FD1A281}" srcOrd="0" destOrd="0" presId="urn:microsoft.com/office/officeart/2005/8/layout/process4"/>
    <dgm:cxn modelId="{FD49CE13-E7CF-4DEA-9B9B-D37971877D47}" type="presParOf" srcId="{A13F7913-804B-464F-A418-1B4F640FEFA2}" destId="{EDD7F79A-6009-4096-94F7-74EAE92B6EFD}" srcOrd="1" destOrd="0" presId="urn:microsoft.com/office/officeart/2005/8/layout/process4"/>
    <dgm:cxn modelId="{0FEBC142-6AE1-43C0-950F-B86F38F36C2A}" type="presParOf" srcId="{C05111F0-A070-45FD-A280-D738C0559747}" destId="{340FBBF8-B231-4805-89BD-2155966F6439}" srcOrd="1" destOrd="0" presId="urn:microsoft.com/office/officeart/2005/8/layout/process4"/>
    <dgm:cxn modelId="{46E451EA-BE72-45F6-B71C-47040DA00C3A}" type="presParOf" srcId="{C05111F0-A070-45FD-A280-D738C0559747}" destId="{9AE2D064-80B6-47F4-9A07-9C67F0789D8F}" srcOrd="2" destOrd="0" presId="urn:microsoft.com/office/officeart/2005/8/layout/process4"/>
    <dgm:cxn modelId="{CEDE4B04-4539-431E-A1B9-EEFBD56CD5F2}" type="presParOf" srcId="{9AE2D064-80B6-47F4-9A07-9C67F0789D8F}" destId="{9BEBAB93-285E-4626-A57A-FEFF633F0673}" srcOrd="0" destOrd="0" presId="urn:microsoft.com/office/officeart/2005/8/layout/process4"/>
    <dgm:cxn modelId="{1C65608B-F6F8-42DE-8476-BB230F24DB3C}" type="presParOf" srcId="{9AE2D064-80B6-47F4-9A07-9C67F0789D8F}" destId="{5991758A-8E46-44DB-80D2-1AB1BA2B92C1}" srcOrd="1" destOrd="0" presId="urn:microsoft.com/office/officeart/2005/8/layout/process4"/>
    <dgm:cxn modelId="{D30B8775-0E5C-4B3F-B833-6E09FFBA0E8C}" type="presParOf" srcId="{9AE2D064-80B6-47F4-9A07-9C67F0789D8F}" destId="{751A5C8F-EF0E-4AFA-AE97-3CEF4E68F09F}" srcOrd="2" destOrd="0" presId="urn:microsoft.com/office/officeart/2005/8/layout/process4"/>
    <dgm:cxn modelId="{BD9DF663-C8D9-4038-B76F-A122C131C9BC}" type="presParOf" srcId="{751A5C8F-EF0E-4AFA-AE97-3CEF4E68F09F}" destId="{F488748E-66BA-457B-B4E2-B9BA49FD3AB4}" srcOrd="0" destOrd="0" presId="urn:microsoft.com/office/officeart/2005/8/layout/process4"/>
    <dgm:cxn modelId="{8DA57EDF-FA11-45FC-9434-4FDC1F674038}" type="presParOf" srcId="{751A5C8F-EF0E-4AFA-AE97-3CEF4E68F09F}" destId="{78F79379-EC04-4C07-8C71-D2E17A7AE78A}" srcOrd="1" destOrd="0" presId="urn:microsoft.com/office/officeart/2005/8/layout/process4"/>
    <dgm:cxn modelId="{8DD6FD35-D236-4E09-92A3-E27C29881E03}" type="presParOf" srcId="{751A5C8F-EF0E-4AFA-AE97-3CEF4E68F09F}" destId="{B5D48402-FF73-4AD6-97D9-ADFA071E9581}" srcOrd="2" destOrd="0" presId="urn:microsoft.com/office/officeart/2005/8/layout/process4"/>
    <dgm:cxn modelId="{7F7835B5-C040-4404-BF05-BC901738FED3}" type="presParOf" srcId="{C05111F0-A070-45FD-A280-D738C0559747}" destId="{6A84CAD8-89CD-4190-A95F-90417AADCF07}" srcOrd="3" destOrd="0" presId="urn:microsoft.com/office/officeart/2005/8/layout/process4"/>
    <dgm:cxn modelId="{ED808051-802B-4560-B864-89B73FA8C952}" type="presParOf" srcId="{C05111F0-A070-45FD-A280-D738C0559747}" destId="{FADFE2BB-C421-40A0-96EA-CEDAEEF33D6F}" srcOrd="4" destOrd="0" presId="urn:microsoft.com/office/officeart/2005/8/layout/process4"/>
    <dgm:cxn modelId="{351CB3B5-0874-453F-80AC-B41A88B70BCF}" type="presParOf" srcId="{FADFE2BB-C421-40A0-96EA-CEDAEEF33D6F}" destId="{11007AA5-64F1-461E-872E-88F0B430752D}" srcOrd="0" destOrd="0" presId="urn:microsoft.com/office/officeart/2005/8/layout/process4"/>
    <dgm:cxn modelId="{73070E00-26EC-4984-A671-8C762B284003}" type="presParOf" srcId="{FADFE2BB-C421-40A0-96EA-CEDAEEF33D6F}" destId="{D4F190AE-0F2C-4E22-801D-663B170513FA}" srcOrd="1" destOrd="0" presId="urn:microsoft.com/office/officeart/2005/8/layout/process4"/>
    <dgm:cxn modelId="{F5F4EBA5-9496-478E-A81D-C208C84CFF40}" type="presParOf" srcId="{FADFE2BB-C421-40A0-96EA-CEDAEEF33D6F}" destId="{3C98E2AE-49A2-4B83-91F5-EC2073B1E781}" srcOrd="2" destOrd="0" presId="urn:microsoft.com/office/officeart/2005/8/layout/process4"/>
    <dgm:cxn modelId="{299B6FB7-7D83-4DBC-83F3-437695BDBB6A}" type="presParOf" srcId="{3C98E2AE-49A2-4B83-91F5-EC2073B1E781}" destId="{3798319D-BCDF-4CD6-A296-445152651A55}" srcOrd="0" destOrd="0" presId="urn:microsoft.com/office/officeart/2005/8/layout/process4"/>
    <dgm:cxn modelId="{F46241FC-2E24-4048-B48F-C92D88141E6D}" type="presParOf" srcId="{C05111F0-A070-45FD-A280-D738C0559747}" destId="{48FF9CC2-10BC-4719-A616-86E7BBD350BB}" srcOrd="5" destOrd="0" presId="urn:microsoft.com/office/officeart/2005/8/layout/process4"/>
    <dgm:cxn modelId="{1DAAA675-F14B-4248-889B-401122C01150}" type="presParOf" srcId="{C05111F0-A070-45FD-A280-D738C0559747}" destId="{EB7EB3E7-0FE8-4B87-9853-C1D4DB2D2C79}" srcOrd="6" destOrd="0" presId="urn:microsoft.com/office/officeart/2005/8/layout/process4"/>
    <dgm:cxn modelId="{6391CA32-7B93-42FC-9975-689193906A6E}" type="presParOf" srcId="{EB7EB3E7-0FE8-4B87-9853-C1D4DB2D2C79}" destId="{14D7948F-5128-4DF6-B865-E142F27EF26B}" srcOrd="0" destOrd="0" presId="urn:microsoft.com/office/officeart/2005/8/layout/process4"/>
    <dgm:cxn modelId="{7B6D140D-C908-4F08-93AE-1EE7FEFC4E9A}" type="presParOf" srcId="{EB7EB3E7-0FE8-4B87-9853-C1D4DB2D2C79}" destId="{4B7870E0-CB5A-4154-BB6F-40D5D9B7650B}" srcOrd="1" destOrd="0" presId="urn:microsoft.com/office/officeart/2005/8/layout/process4"/>
    <dgm:cxn modelId="{DD485541-1A1F-41AF-B14F-2D3CC546B172}" type="presParOf" srcId="{EB7EB3E7-0FE8-4B87-9853-C1D4DB2D2C79}" destId="{755F6E0D-6864-482C-ABD7-FA3A106B1DB9}" srcOrd="2" destOrd="0" presId="urn:microsoft.com/office/officeart/2005/8/layout/process4"/>
    <dgm:cxn modelId="{904B707C-FBE6-42E5-B16F-463CB972B336}" type="presParOf" srcId="{755F6E0D-6864-482C-ABD7-FA3A106B1DB9}" destId="{B4D8961C-5DEA-4ED4-BE84-2FAD41F2DCCA}" srcOrd="0" destOrd="0" presId="urn:microsoft.com/office/officeart/2005/8/layout/process4"/>
    <dgm:cxn modelId="{16131AFB-7185-407B-8DF9-33995B738942}" type="presParOf" srcId="{C05111F0-A070-45FD-A280-D738C0559747}" destId="{9B4CF473-B687-4025-815D-A4A85FADED8C}" srcOrd="7" destOrd="0" presId="urn:microsoft.com/office/officeart/2005/8/layout/process4"/>
    <dgm:cxn modelId="{4C1D3005-D4A6-40D4-B473-322374FCF049}" type="presParOf" srcId="{C05111F0-A070-45FD-A280-D738C0559747}" destId="{D4D81893-9CA5-41D1-ADCB-FC15498CAEAF}" srcOrd="8" destOrd="0" presId="urn:microsoft.com/office/officeart/2005/8/layout/process4"/>
    <dgm:cxn modelId="{C15F2840-ADD9-430B-B6BB-0F501914E8BD}" type="presParOf" srcId="{D4D81893-9CA5-41D1-ADCB-FC15498CAEAF}" destId="{CEC7A6D5-9E71-47A8-9500-93702FE7F52E}" srcOrd="0" destOrd="0" presId="urn:microsoft.com/office/officeart/2005/8/layout/process4"/>
    <dgm:cxn modelId="{57079269-30D7-4113-9DA9-548CB66059D7}" type="presParOf" srcId="{D4D81893-9CA5-41D1-ADCB-FC15498CAEAF}" destId="{7055644F-7633-4A6B-B8E5-721EF5F713F8}" srcOrd="1" destOrd="0" presId="urn:microsoft.com/office/officeart/2005/8/layout/process4"/>
    <dgm:cxn modelId="{B84B4280-D041-4C0B-B486-317CF54C2A80}" type="presParOf" srcId="{D4D81893-9CA5-41D1-ADCB-FC15498CAEAF}" destId="{60910819-12DA-4389-AD08-9827CC53F4EC}" srcOrd="2" destOrd="0" presId="urn:microsoft.com/office/officeart/2005/8/layout/process4"/>
    <dgm:cxn modelId="{72EB7502-77BD-4050-9CCD-97A9DC04F64C}" type="presParOf" srcId="{60910819-12DA-4389-AD08-9827CC53F4EC}" destId="{818D7664-0161-41C0-8244-2AA6434C4BE5}" srcOrd="0" destOrd="0" presId="urn:microsoft.com/office/officeart/2005/8/layout/process4"/>
    <dgm:cxn modelId="{97522FD1-2561-49B1-8778-A45CA2C8F04C}" type="presParOf" srcId="{C05111F0-A070-45FD-A280-D738C0559747}" destId="{59868B96-BC19-4141-BEB9-BEB5E80E0B08}" srcOrd="9" destOrd="0" presId="urn:microsoft.com/office/officeart/2005/8/layout/process4"/>
    <dgm:cxn modelId="{D1C7899F-FAF6-438B-979D-24A94E893334}" type="presParOf" srcId="{C05111F0-A070-45FD-A280-D738C0559747}" destId="{54BF7D3E-FCAE-48AA-A3B0-3426D9CC218F}" srcOrd="10" destOrd="0" presId="urn:microsoft.com/office/officeart/2005/8/layout/process4"/>
    <dgm:cxn modelId="{2310A75C-1531-4705-8B22-B6F75C42F8B6}" type="presParOf" srcId="{54BF7D3E-FCAE-48AA-A3B0-3426D9CC218F}" destId="{4277C39F-81CB-493A-9201-355F28833095}" srcOrd="0" destOrd="0" presId="urn:microsoft.com/office/officeart/2005/8/layout/process4"/>
    <dgm:cxn modelId="{1A9B8FFB-7F99-45FD-8360-E1CB0470710B}" type="presParOf" srcId="{54BF7D3E-FCAE-48AA-A3B0-3426D9CC218F}" destId="{EF49DFFE-F407-4ABC-9B63-3BB088E0D0BF}" srcOrd="1" destOrd="0" presId="urn:microsoft.com/office/officeart/2005/8/layout/process4"/>
    <dgm:cxn modelId="{3C173BBF-3C18-4CE1-9460-89392F55D279}" type="presParOf" srcId="{54BF7D3E-FCAE-48AA-A3B0-3426D9CC218F}" destId="{193FE02C-ABB2-4AEE-8CF5-EBF05E2E036E}" srcOrd="2" destOrd="0" presId="urn:microsoft.com/office/officeart/2005/8/layout/process4"/>
    <dgm:cxn modelId="{11328091-F741-4694-AA92-6AF02C7F1656}" type="presParOf" srcId="{193FE02C-ABB2-4AEE-8CF5-EBF05E2E036E}" destId="{CF044D02-18F4-463A-B8CA-E45C71ED2921}" srcOrd="0" destOrd="0" presId="urn:microsoft.com/office/officeart/2005/8/layout/process4"/>
    <dgm:cxn modelId="{27F9F454-70C4-4097-A407-327B2BDE285F}" type="presParOf" srcId="{C05111F0-A070-45FD-A280-D738C0559747}" destId="{257B8C73-974B-4B5D-A995-F44943BF273A}" srcOrd="11" destOrd="0" presId="urn:microsoft.com/office/officeart/2005/8/layout/process4"/>
    <dgm:cxn modelId="{D12D40C7-580A-43BF-AFEE-68137FE88706}" type="presParOf" srcId="{C05111F0-A070-45FD-A280-D738C0559747}" destId="{9CDAA2F0-3935-45EE-8D7F-8FD662905CC5}" srcOrd="12" destOrd="0" presId="urn:microsoft.com/office/officeart/2005/8/layout/process4"/>
    <dgm:cxn modelId="{4BE4B3EB-C15C-4F45-BC09-B394AC44620E}" type="presParOf" srcId="{9CDAA2F0-3935-45EE-8D7F-8FD662905CC5}" destId="{0895BFA5-0C28-48A6-874D-C754D9712CC5}" srcOrd="0" destOrd="0" presId="urn:microsoft.com/office/officeart/2005/8/layout/process4"/>
    <dgm:cxn modelId="{E00CD1C6-5476-4C09-8865-858B8B59D064}" type="presParOf" srcId="{9CDAA2F0-3935-45EE-8D7F-8FD662905CC5}" destId="{806A568C-6DD6-4B3F-94B4-82EF44C5C0E1}" srcOrd="1" destOrd="0" presId="urn:microsoft.com/office/officeart/2005/8/layout/process4"/>
    <dgm:cxn modelId="{48296AA7-2D1D-40DE-84AA-1B185881FF98}" type="presParOf" srcId="{9CDAA2F0-3935-45EE-8D7F-8FD662905CC5}" destId="{B3F91BDB-9F41-4B65-890C-33073A2DDD7B}" srcOrd="2" destOrd="0" presId="urn:microsoft.com/office/officeart/2005/8/layout/process4"/>
    <dgm:cxn modelId="{F6C3EF84-4363-4608-A868-C29314743B2F}" type="presParOf" srcId="{B3F91BDB-9F41-4B65-890C-33073A2DDD7B}" destId="{73724E62-CE93-43D6-A0AC-D06E88CEE351}" srcOrd="0" destOrd="0" presId="urn:microsoft.com/office/officeart/2005/8/layout/process4"/>
    <dgm:cxn modelId="{8B96A932-937F-432E-9770-C2534BEF595F}" type="presParOf" srcId="{B3F91BDB-9F41-4B65-890C-33073A2DDD7B}" destId="{BB6EF191-5891-4969-BC08-86C0BC0C56CC}" srcOrd="1" destOrd="0" presId="urn:microsoft.com/office/officeart/2005/8/layout/process4"/>
    <dgm:cxn modelId="{703BAF4F-6A66-434B-AE6F-047E35E75486}" type="presParOf" srcId="{B3F91BDB-9F41-4B65-890C-33073A2DDD7B}" destId="{0741D59C-0BB3-40A7-948B-395E2A85E1A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FB3B4-35C6-4EFE-A4B2-D207EA353563}">
      <dsp:nvSpPr>
        <dsp:cNvPr id="0" name=""/>
        <dsp:cNvSpPr/>
      </dsp:nvSpPr>
      <dsp:spPr>
        <a:xfrm>
          <a:off x="2742670" y="55033"/>
          <a:ext cx="2641600" cy="264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Excellent science</a:t>
          </a:r>
          <a:endParaRPr lang="ru-RU" sz="2800" b="1" kern="1200" dirty="0"/>
        </a:p>
      </dsp:txBody>
      <dsp:txXfrm>
        <a:off x="3094884" y="517313"/>
        <a:ext cx="1937173" cy="1188720"/>
      </dsp:txXfrm>
    </dsp:sp>
    <dsp:sp modelId="{B3EBBAD1-1030-4BA0-A5DC-30D1192B75FC}">
      <dsp:nvSpPr>
        <dsp:cNvPr id="0" name=""/>
        <dsp:cNvSpPr/>
      </dsp:nvSpPr>
      <dsp:spPr>
        <a:xfrm>
          <a:off x="3695848" y="1706033"/>
          <a:ext cx="2641600" cy="264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Societal challenges</a:t>
          </a:r>
          <a:endParaRPr lang="ru-RU" sz="2800" b="1" kern="1200" dirty="0"/>
        </a:p>
      </dsp:txBody>
      <dsp:txXfrm>
        <a:off x="4503737" y="2388446"/>
        <a:ext cx="1584960" cy="1452880"/>
      </dsp:txXfrm>
    </dsp:sp>
    <dsp:sp modelId="{2C2B01DB-87E9-4A3C-B77F-5FA12EFC5CD5}">
      <dsp:nvSpPr>
        <dsp:cNvPr id="0" name=""/>
        <dsp:cNvSpPr/>
      </dsp:nvSpPr>
      <dsp:spPr>
        <a:xfrm>
          <a:off x="1789493" y="1706033"/>
          <a:ext cx="2641600" cy="2641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Industrial leadership</a:t>
          </a:r>
          <a:endParaRPr lang="ru-RU" sz="2800" b="1" kern="1200" dirty="0"/>
        </a:p>
      </dsp:txBody>
      <dsp:txXfrm>
        <a:off x="2038244" y="2388446"/>
        <a:ext cx="1584960" cy="145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BDB46-78CE-4ADA-B9A9-B179CB9C0EEA}">
      <dsp:nvSpPr>
        <dsp:cNvPr id="0" name=""/>
        <dsp:cNvSpPr/>
      </dsp:nvSpPr>
      <dsp:spPr>
        <a:xfrm>
          <a:off x="0" y="5357186"/>
          <a:ext cx="10753143" cy="5862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Фаза 7</a:t>
          </a:r>
          <a:endParaRPr lang="uk-UA" sz="2000" b="1" kern="1200" dirty="0"/>
        </a:p>
      </dsp:txBody>
      <dsp:txXfrm>
        <a:off x="0" y="5357186"/>
        <a:ext cx="10753143" cy="316566"/>
      </dsp:txXfrm>
    </dsp:sp>
    <dsp:sp modelId="{41E84144-26DE-4970-B319-07C72FD1A281}">
      <dsp:nvSpPr>
        <dsp:cNvPr id="0" name=""/>
        <dsp:cNvSpPr/>
      </dsp:nvSpPr>
      <dsp:spPr>
        <a:xfrm>
          <a:off x="0" y="5662027"/>
          <a:ext cx="5376571" cy="2696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Закінчення проекту</a:t>
          </a:r>
          <a:endParaRPr lang="uk-UA" sz="2000" b="1" kern="1200" dirty="0"/>
        </a:p>
      </dsp:txBody>
      <dsp:txXfrm>
        <a:off x="0" y="5662027"/>
        <a:ext cx="5376571" cy="269667"/>
      </dsp:txXfrm>
    </dsp:sp>
    <dsp:sp modelId="{EDD7F79A-6009-4096-94F7-74EAE92B6EFD}">
      <dsp:nvSpPr>
        <dsp:cNvPr id="0" name=""/>
        <dsp:cNvSpPr/>
      </dsp:nvSpPr>
      <dsp:spPr>
        <a:xfrm>
          <a:off x="5376571" y="5662027"/>
          <a:ext cx="5376571" cy="269667"/>
        </a:xfrm>
        <a:prstGeom prst="rect">
          <a:avLst/>
        </a:prstGeom>
        <a:solidFill>
          <a:schemeClr val="accent3">
            <a:tint val="40000"/>
            <a:alpha val="90000"/>
            <a:hueOff val="974259"/>
            <a:satOff val="-1254"/>
            <a:lumOff val="-9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74259"/>
              <a:satOff val="-1254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Остаточна звітність</a:t>
          </a:r>
          <a:endParaRPr lang="uk-UA" sz="2000" b="1" kern="1200" dirty="0"/>
        </a:p>
      </dsp:txBody>
      <dsp:txXfrm>
        <a:off x="5376571" y="5662027"/>
        <a:ext cx="5376571" cy="269667"/>
      </dsp:txXfrm>
    </dsp:sp>
    <dsp:sp modelId="{5991758A-8E46-44DB-80D2-1AB1BA2B92C1}">
      <dsp:nvSpPr>
        <dsp:cNvPr id="0" name=""/>
        <dsp:cNvSpPr/>
      </dsp:nvSpPr>
      <dsp:spPr>
        <a:xfrm rot="10800000">
          <a:off x="0" y="4464351"/>
          <a:ext cx="10753143" cy="901627"/>
        </a:xfrm>
        <a:prstGeom prst="upArrowCallou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Фаза 6</a:t>
          </a:r>
          <a:endParaRPr lang="uk-UA" sz="2000" b="1" kern="1200" dirty="0"/>
        </a:p>
      </dsp:txBody>
      <dsp:txXfrm rot="-10800000">
        <a:off x="0" y="4464351"/>
        <a:ext cx="10753143" cy="316471"/>
      </dsp:txXfrm>
    </dsp:sp>
    <dsp:sp modelId="{F488748E-66BA-457B-B4E2-B9BA49FD3AB4}">
      <dsp:nvSpPr>
        <dsp:cNvPr id="0" name=""/>
        <dsp:cNvSpPr/>
      </dsp:nvSpPr>
      <dsp:spPr>
        <a:xfrm>
          <a:off x="5250" y="4780823"/>
          <a:ext cx="3580880" cy="269586"/>
        </a:xfrm>
        <a:prstGeom prst="rect">
          <a:avLst/>
        </a:prstGeom>
        <a:solidFill>
          <a:schemeClr val="accent3">
            <a:tint val="40000"/>
            <a:alpha val="90000"/>
            <a:hueOff val="1948518"/>
            <a:satOff val="-2508"/>
            <a:lumOff val="-19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948518"/>
              <a:satOff val="-2508"/>
              <a:lumOff val="-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Початок проекту</a:t>
          </a:r>
          <a:endParaRPr lang="uk-UA" sz="2000" b="1" kern="1200" dirty="0"/>
        </a:p>
      </dsp:txBody>
      <dsp:txXfrm>
        <a:off x="5250" y="4780823"/>
        <a:ext cx="3580880" cy="269586"/>
      </dsp:txXfrm>
    </dsp:sp>
    <dsp:sp modelId="{78F79379-EC04-4C07-8C71-D2E17A7AE78A}">
      <dsp:nvSpPr>
        <dsp:cNvPr id="0" name=""/>
        <dsp:cNvSpPr/>
      </dsp:nvSpPr>
      <dsp:spPr>
        <a:xfrm>
          <a:off x="3586131" y="4780823"/>
          <a:ext cx="3580880" cy="269586"/>
        </a:xfrm>
        <a:prstGeom prst="rect">
          <a:avLst/>
        </a:prstGeom>
        <a:solidFill>
          <a:schemeClr val="accent3">
            <a:tint val="40000"/>
            <a:alpha val="90000"/>
            <a:hueOff val="2922777"/>
            <a:satOff val="-3762"/>
            <a:lumOff val="-29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922777"/>
              <a:satOff val="-3762"/>
              <a:lumOff val="-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Реалізація проекту</a:t>
          </a:r>
          <a:endParaRPr lang="uk-UA" sz="2000" b="1" kern="1200" dirty="0"/>
        </a:p>
      </dsp:txBody>
      <dsp:txXfrm>
        <a:off x="3586131" y="4780823"/>
        <a:ext cx="3580880" cy="269586"/>
      </dsp:txXfrm>
    </dsp:sp>
    <dsp:sp modelId="{B5D48402-FF73-4AD6-97D9-ADFA071E9581}">
      <dsp:nvSpPr>
        <dsp:cNvPr id="0" name=""/>
        <dsp:cNvSpPr/>
      </dsp:nvSpPr>
      <dsp:spPr>
        <a:xfrm>
          <a:off x="7167012" y="4780823"/>
          <a:ext cx="3580880" cy="269586"/>
        </a:xfrm>
        <a:prstGeom prst="rect">
          <a:avLst/>
        </a:prstGeom>
        <a:solidFill>
          <a:schemeClr val="accent3">
            <a:tint val="40000"/>
            <a:alpha val="90000"/>
            <a:hueOff val="3897036"/>
            <a:satOff val="-5016"/>
            <a:lumOff val="-39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897036"/>
              <a:satOff val="-5016"/>
              <a:lumOff val="-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Середньострокова звітність</a:t>
          </a:r>
          <a:endParaRPr lang="uk-UA" sz="2000" b="1" kern="1200" dirty="0"/>
        </a:p>
      </dsp:txBody>
      <dsp:txXfrm>
        <a:off x="7167012" y="4780823"/>
        <a:ext cx="3580880" cy="269586"/>
      </dsp:txXfrm>
    </dsp:sp>
    <dsp:sp modelId="{D4F190AE-0F2C-4E22-801D-663B170513FA}">
      <dsp:nvSpPr>
        <dsp:cNvPr id="0" name=""/>
        <dsp:cNvSpPr/>
      </dsp:nvSpPr>
      <dsp:spPr>
        <a:xfrm rot="10800000">
          <a:off x="0" y="3571517"/>
          <a:ext cx="10753143" cy="901627"/>
        </a:xfrm>
        <a:prstGeom prst="upArrowCallou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Фаза 5</a:t>
          </a:r>
          <a:endParaRPr lang="uk-UA" sz="2000" b="1" kern="1200" dirty="0"/>
        </a:p>
      </dsp:txBody>
      <dsp:txXfrm rot="-10800000">
        <a:off x="0" y="3571517"/>
        <a:ext cx="10753143" cy="316471"/>
      </dsp:txXfrm>
    </dsp:sp>
    <dsp:sp modelId="{3798319D-BCDF-4CD6-A296-445152651A55}">
      <dsp:nvSpPr>
        <dsp:cNvPr id="0" name=""/>
        <dsp:cNvSpPr/>
      </dsp:nvSpPr>
      <dsp:spPr>
        <a:xfrm>
          <a:off x="0" y="3887988"/>
          <a:ext cx="10753143" cy="269586"/>
        </a:xfrm>
        <a:prstGeom prst="rect">
          <a:avLst/>
        </a:prstGeom>
        <a:solidFill>
          <a:schemeClr val="accent3">
            <a:tint val="40000"/>
            <a:alpha val="90000"/>
            <a:hueOff val="4871296"/>
            <a:satOff val="-6270"/>
            <a:lumOff val="-48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871296"/>
              <a:satOff val="-6270"/>
              <a:lumOff val="-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Підготовка та підписання грантової угоди</a:t>
          </a:r>
          <a:endParaRPr lang="uk-UA" sz="2000" b="1" kern="1200" dirty="0"/>
        </a:p>
      </dsp:txBody>
      <dsp:txXfrm>
        <a:off x="0" y="3887988"/>
        <a:ext cx="10753143" cy="269586"/>
      </dsp:txXfrm>
    </dsp:sp>
    <dsp:sp modelId="{4B7870E0-CB5A-4154-BB6F-40D5D9B7650B}">
      <dsp:nvSpPr>
        <dsp:cNvPr id="0" name=""/>
        <dsp:cNvSpPr/>
      </dsp:nvSpPr>
      <dsp:spPr>
        <a:xfrm rot="10800000">
          <a:off x="0" y="2678683"/>
          <a:ext cx="10753143" cy="901627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Фаза 4</a:t>
          </a:r>
          <a:endParaRPr lang="uk-UA" sz="2000" b="1" kern="1200" dirty="0"/>
        </a:p>
      </dsp:txBody>
      <dsp:txXfrm rot="-10800000">
        <a:off x="0" y="2678683"/>
        <a:ext cx="10753143" cy="316471"/>
      </dsp:txXfrm>
    </dsp:sp>
    <dsp:sp modelId="{B4D8961C-5DEA-4ED4-BE84-2FAD41F2DCCA}">
      <dsp:nvSpPr>
        <dsp:cNvPr id="0" name=""/>
        <dsp:cNvSpPr/>
      </dsp:nvSpPr>
      <dsp:spPr>
        <a:xfrm>
          <a:off x="0" y="2995154"/>
          <a:ext cx="10753143" cy="269586"/>
        </a:xfrm>
        <a:prstGeom prst="rect">
          <a:avLst/>
        </a:prstGeom>
        <a:solidFill>
          <a:schemeClr val="accent3">
            <a:tint val="40000"/>
            <a:alpha val="90000"/>
            <a:hueOff val="5845555"/>
            <a:satOff val="-7523"/>
            <a:lumOff val="-5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845555"/>
              <a:satOff val="-7523"/>
              <a:lumOff val="-5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Оцінка зовнішніми експертами</a:t>
          </a:r>
          <a:endParaRPr lang="uk-UA" sz="2000" b="1" kern="1200" dirty="0"/>
        </a:p>
      </dsp:txBody>
      <dsp:txXfrm>
        <a:off x="0" y="2995154"/>
        <a:ext cx="10753143" cy="269586"/>
      </dsp:txXfrm>
    </dsp:sp>
    <dsp:sp modelId="{7055644F-7633-4A6B-B8E5-721EF5F713F8}">
      <dsp:nvSpPr>
        <dsp:cNvPr id="0" name=""/>
        <dsp:cNvSpPr/>
      </dsp:nvSpPr>
      <dsp:spPr>
        <a:xfrm rot="10800000">
          <a:off x="0" y="1785848"/>
          <a:ext cx="10753143" cy="901627"/>
        </a:xfrm>
        <a:prstGeom prst="upArrowCallou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Фаза 3</a:t>
          </a:r>
          <a:endParaRPr lang="uk-UA" sz="2000" b="1" kern="1200" dirty="0"/>
        </a:p>
      </dsp:txBody>
      <dsp:txXfrm rot="-10800000">
        <a:off x="0" y="1785848"/>
        <a:ext cx="10753143" cy="316471"/>
      </dsp:txXfrm>
    </dsp:sp>
    <dsp:sp modelId="{818D7664-0161-41C0-8244-2AA6434C4BE5}">
      <dsp:nvSpPr>
        <dsp:cNvPr id="0" name=""/>
        <dsp:cNvSpPr/>
      </dsp:nvSpPr>
      <dsp:spPr>
        <a:xfrm>
          <a:off x="0" y="2102320"/>
          <a:ext cx="10753143" cy="269586"/>
        </a:xfrm>
        <a:prstGeom prst="rect">
          <a:avLst/>
        </a:prstGeom>
        <a:solidFill>
          <a:schemeClr val="accent3">
            <a:tint val="40000"/>
            <a:alpha val="90000"/>
            <a:hueOff val="6819814"/>
            <a:satOff val="-8777"/>
            <a:lumOff val="-68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819814"/>
              <a:satOff val="-8777"/>
              <a:lumOff val="-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Подача та реєстрація проекту</a:t>
          </a:r>
          <a:endParaRPr lang="uk-UA" sz="2000" b="1" kern="1200" dirty="0"/>
        </a:p>
      </dsp:txBody>
      <dsp:txXfrm>
        <a:off x="0" y="2102320"/>
        <a:ext cx="10753143" cy="269586"/>
      </dsp:txXfrm>
    </dsp:sp>
    <dsp:sp modelId="{EF49DFFE-F407-4ABC-9B63-3BB088E0D0BF}">
      <dsp:nvSpPr>
        <dsp:cNvPr id="0" name=""/>
        <dsp:cNvSpPr/>
      </dsp:nvSpPr>
      <dsp:spPr>
        <a:xfrm rot="10800000">
          <a:off x="0" y="893014"/>
          <a:ext cx="10753143" cy="901627"/>
        </a:xfrm>
        <a:prstGeom prst="upArrowCallou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Фаза 2</a:t>
          </a:r>
          <a:endParaRPr lang="uk-UA" sz="2000" b="1" kern="1200" dirty="0"/>
        </a:p>
      </dsp:txBody>
      <dsp:txXfrm rot="-10800000">
        <a:off x="0" y="893014"/>
        <a:ext cx="10753143" cy="316471"/>
      </dsp:txXfrm>
    </dsp:sp>
    <dsp:sp modelId="{CF044D02-18F4-463A-B8CA-E45C71ED2921}">
      <dsp:nvSpPr>
        <dsp:cNvPr id="0" name=""/>
        <dsp:cNvSpPr/>
      </dsp:nvSpPr>
      <dsp:spPr>
        <a:xfrm>
          <a:off x="0" y="1209485"/>
          <a:ext cx="10753143" cy="269586"/>
        </a:xfrm>
        <a:prstGeom prst="rect">
          <a:avLst/>
        </a:prstGeom>
        <a:solidFill>
          <a:schemeClr val="accent3">
            <a:tint val="40000"/>
            <a:alpha val="90000"/>
            <a:hueOff val="7794073"/>
            <a:satOff val="-10031"/>
            <a:lumOff val="-78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794073"/>
              <a:satOff val="-10031"/>
              <a:lumOff val="-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Написання проекту</a:t>
          </a:r>
          <a:endParaRPr lang="uk-UA" sz="2000" b="1" kern="1200" dirty="0"/>
        </a:p>
      </dsp:txBody>
      <dsp:txXfrm>
        <a:off x="0" y="1209485"/>
        <a:ext cx="10753143" cy="269586"/>
      </dsp:txXfrm>
    </dsp:sp>
    <dsp:sp modelId="{806A568C-6DD6-4B3F-94B4-82EF44C5C0E1}">
      <dsp:nvSpPr>
        <dsp:cNvPr id="0" name=""/>
        <dsp:cNvSpPr/>
      </dsp:nvSpPr>
      <dsp:spPr>
        <a:xfrm rot="10800000">
          <a:off x="0" y="0"/>
          <a:ext cx="10753143" cy="901627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Фаза 1</a:t>
          </a:r>
          <a:endParaRPr lang="uk-UA" sz="2000" b="1" kern="1200" dirty="0"/>
        </a:p>
      </dsp:txBody>
      <dsp:txXfrm rot="-10800000">
        <a:off x="0" y="0"/>
        <a:ext cx="10753143" cy="316471"/>
      </dsp:txXfrm>
    </dsp:sp>
    <dsp:sp modelId="{73724E62-CE93-43D6-A0AC-D06E88CEE351}">
      <dsp:nvSpPr>
        <dsp:cNvPr id="0" name=""/>
        <dsp:cNvSpPr/>
      </dsp:nvSpPr>
      <dsp:spPr>
        <a:xfrm>
          <a:off x="5250" y="316651"/>
          <a:ext cx="3580880" cy="269586"/>
        </a:xfrm>
        <a:prstGeom prst="rect">
          <a:avLst/>
        </a:prstGeom>
        <a:solidFill>
          <a:schemeClr val="accent3">
            <a:tint val="40000"/>
            <a:alpha val="90000"/>
            <a:hueOff val="8768331"/>
            <a:satOff val="-11285"/>
            <a:lumOff val="-88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768331"/>
              <a:satOff val="-11285"/>
              <a:lumOff val="-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Ідея проекту</a:t>
          </a:r>
          <a:endParaRPr lang="uk-UA" sz="2000" b="1" kern="1200" dirty="0"/>
        </a:p>
      </dsp:txBody>
      <dsp:txXfrm>
        <a:off x="5250" y="316651"/>
        <a:ext cx="3580880" cy="269586"/>
      </dsp:txXfrm>
    </dsp:sp>
    <dsp:sp modelId="{BB6EF191-5891-4969-BC08-86C0BC0C56CC}">
      <dsp:nvSpPr>
        <dsp:cNvPr id="0" name=""/>
        <dsp:cNvSpPr/>
      </dsp:nvSpPr>
      <dsp:spPr>
        <a:xfrm>
          <a:off x="3586131" y="316651"/>
          <a:ext cx="3580880" cy="269586"/>
        </a:xfrm>
        <a:prstGeom prst="rect">
          <a:avLst/>
        </a:prstGeom>
        <a:solidFill>
          <a:schemeClr val="accent3">
            <a:tint val="40000"/>
            <a:alpha val="90000"/>
            <a:hueOff val="9742592"/>
            <a:satOff val="-12539"/>
            <a:lumOff val="-97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742592"/>
              <a:satOff val="-12539"/>
              <a:lumOff val="-9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Пошук відповідного виклику</a:t>
          </a:r>
          <a:endParaRPr lang="uk-UA" sz="2000" b="1" kern="1200" dirty="0"/>
        </a:p>
      </dsp:txBody>
      <dsp:txXfrm>
        <a:off x="3586131" y="316651"/>
        <a:ext cx="3580880" cy="269586"/>
      </dsp:txXfrm>
    </dsp:sp>
    <dsp:sp modelId="{0741D59C-0BB3-40A7-948B-395E2A85E1AA}">
      <dsp:nvSpPr>
        <dsp:cNvPr id="0" name=""/>
        <dsp:cNvSpPr/>
      </dsp:nvSpPr>
      <dsp:spPr>
        <a:xfrm>
          <a:off x="7167012" y="316651"/>
          <a:ext cx="3580880" cy="269586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Будування консорціуму</a:t>
          </a:r>
          <a:endParaRPr lang="uk-UA" sz="2000" b="1" kern="1200" dirty="0"/>
        </a:p>
      </dsp:txBody>
      <dsp:txXfrm>
        <a:off x="7167012" y="316651"/>
        <a:ext cx="3580880" cy="269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A0AE-DA2E-48BD-B385-1D6CC047EBDB}" type="datetimeFigureOut">
              <a:rPr lang="en-IE" smtClean="0"/>
              <a:t>27/11/2016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B9F0C-A5F7-460D-B61E-3E77AAFEE3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056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0DBB5-61F3-47A1-B542-81E366F25FB2}" type="datetimeFigureOut">
              <a:rPr lang="en-IE" smtClean="0"/>
              <a:t>27/11/2016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ED100-6231-4F5F-8A01-E9FC9C1A68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784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9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4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9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3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2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7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35"/>
            <a:ext cx="10361851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4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4554" y="274643"/>
            <a:ext cx="2971414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22" y="274643"/>
            <a:ext cx="8711067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31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4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6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9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5" indent="0">
              <a:buNone/>
              <a:defRPr sz="2800"/>
            </a:lvl2pPr>
            <a:lvl3pPr marL="914169" indent="0">
              <a:buNone/>
              <a:defRPr sz="2400"/>
            </a:lvl3pPr>
            <a:lvl4pPr marL="1371254" indent="0">
              <a:buNone/>
              <a:defRPr sz="2000"/>
            </a:lvl4pPr>
            <a:lvl5pPr marL="1828339" indent="0">
              <a:buNone/>
              <a:defRPr sz="2000"/>
            </a:lvl5pPr>
            <a:lvl6pPr marL="2285423" indent="0">
              <a:buNone/>
              <a:defRPr sz="2000"/>
            </a:lvl6pPr>
            <a:lvl7pPr marL="2742507" indent="0">
              <a:buNone/>
              <a:defRPr sz="2000"/>
            </a:lvl7pPr>
            <a:lvl8pPr marL="3199592" indent="0">
              <a:buNone/>
              <a:defRPr sz="2000"/>
            </a:lvl8pPr>
            <a:lvl9pPr marL="3656677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43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14" y="1600202"/>
            <a:ext cx="5841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728" y="1600202"/>
            <a:ext cx="5841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10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4553" y="274639"/>
            <a:ext cx="2971414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14" y="274639"/>
            <a:ext cx="8711067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19" y="1600207"/>
            <a:ext cx="5841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732" y="1600207"/>
            <a:ext cx="5841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4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4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20" y="273060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5" indent="0">
              <a:buNone/>
              <a:defRPr sz="2800"/>
            </a:lvl2pPr>
            <a:lvl3pPr marL="914169" indent="0">
              <a:buNone/>
              <a:defRPr sz="2400"/>
            </a:lvl3pPr>
            <a:lvl4pPr marL="1371254" indent="0">
              <a:buNone/>
              <a:defRPr sz="2000"/>
            </a:lvl4pPr>
            <a:lvl5pPr marL="1828339" indent="0">
              <a:buNone/>
              <a:defRPr sz="2000"/>
            </a:lvl5pPr>
            <a:lvl6pPr marL="2285423" indent="0">
              <a:buNone/>
              <a:defRPr sz="2000"/>
            </a:lvl6pPr>
            <a:lvl7pPr marL="2742507" indent="0">
              <a:buNone/>
              <a:defRPr sz="2000"/>
            </a:lvl7pPr>
            <a:lvl8pPr marL="3199592" indent="0">
              <a:buNone/>
              <a:defRPr sz="2000"/>
            </a:lvl8pPr>
            <a:lvl9pPr marL="36566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7"/>
            <a:ext cx="10971372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3" y="6356360"/>
            <a:ext cx="284443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6360"/>
            <a:ext cx="3860297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60"/>
            <a:ext cx="284443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27" y="274639"/>
            <a:ext cx="80292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2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1" indent="-228543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6" indent="-228543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0" indent="-228543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6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9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4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17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7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2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7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3" y="6356356"/>
            <a:ext cx="284443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69"/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169"/>
              <a:t>27/11/2016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6356"/>
            <a:ext cx="3860297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69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69"/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169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7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1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9141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2" indent="-285678" algn="l" defTabSz="9141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1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6" indent="-228543" algn="l" defTabSz="9141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0" indent="-228543" algn="l" defTabSz="9141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6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9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4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17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9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4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9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3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7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2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7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0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032" y="170369"/>
            <a:ext cx="80292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6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ec.europa.eu/research/participants/portal/desktop/en/home.html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programmes/horizon2020/en/find-your-are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.kiev.u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hyperlink" Target="mailto:n.v.ushakov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38172"/>
            <a:ext cx="5286416" cy="4110266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IE" sz="4000" b="1" dirty="0" smtClean="0">
                <a:solidFill>
                  <a:schemeClr val="bg1"/>
                </a:solidFill>
                <a:latin typeface="+mn-lt"/>
                <a:cs typeface="Arial"/>
              </a:rPr>
              <a:t>HORIZON 2020</a:t>
            </a:r>
            <a:br>
              <a:rPr lang="en-IE" sz="4000" b="1" dirty="0" smtClean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IE" sz="4000" b="1" dirty="0" smtClean="0">
                <a:solidFill>
                  <a:schemeClr val="bg1"/>
                </a:solidFill>
                <a:latin typeface="+mn-lt"/>
                <a:cs typeface="Arial"/>
              </a:rPr>
              <a:t>Introduction</a:t>
            </a:r>
            <a:br>
              <a:rPr lang="en-IE" sz="4000" b="1" dirty="0" smtClean="0">
                <a:solidFill>
                  <a:schemeClr val="bg1"/>
                </a:solidFill>
                <a:latin typeface="+mn-lt"/>
                <a:cs typeface="Arial"/>
              </a:rPr>
            </a:br>
            <a:endParaRPr lang="en-US" sz="4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102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382" y="4483510"/>
            <a:ext cx="4210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Mykola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Ushakov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Taras</a:t>
            </a:r>
            <a:r>
              <a:rPr lang="en-US" b="1" dirty="0">
                <a:solidFill>
                  <a:schemeClr val="bg1"/>
                </a:solidFill>
              </a:rPr>
              <a:t> Shevchenko National University of </a:t>
            </a:r>
            <a:r>
              <a:rPr lang="en-US" b="1" dirty="0" smtClean="0">
                <a:solidFill>
                  <a:schemeClr val="bg1"/>
                </a:solidFill>
              </a:rPr>
              <a:t>Kyiv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NCP MSCA (Horizon2020)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n.v.ushakov@gmail.com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037125"/>
            <a:ext cx="10971372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Marie </a:t>
            </a:r>
            <a:r>
              <a:rPr lang="en-US" sz="3600" b="1" dirty="0" err="1">
                <a:solidFill>
                  <a:srgbClr val="008697"/>
                </a:solidFill>
                <a:latin typeface="+mn-lt"/>
                <a:ea typeface="+mn-ea"/>
                <a:cs typeface="+mn-cs"/>
              </a:rPr>
              <a:t>Skłodowska</a:t>
            </a:r>
            <a:r>
              <a:rPr lang="en-US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 Curie Actions </a:t>
            </a:r>
            <a:r>
              <a:rPr lang="ru-RU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у Горизонт 2020:</a:t>
            </a:r>
            <a:endParaRPr lang="uk-UA" sz="3600" b="1" dirty="0">
              <a:solidFill>
                <a:srgbClr val="00869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723332" y="2419455"/>
            <a:ext cx="6591868" cy="3205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1200"/>
              </a:lnSpc>
            </a:pPr>
            <a:r>
              <a:rPr lang="uk-UA" sz="3000" b="1" spc="15" dirty="0" smtClean="0">
                <a:solidFill>
                  <a:srgbClr val="008697"/>
                </a:solidFill>
                <a:latin typeface="Calibri"/>
                <a:cs typeface="Calibri"/>
              </a:rPr>
              <a:t>Науковці, які можуть приймати участь: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u="sng" dirty="0"/>
              <a:t>Початківці (</a:t>
            </a:r>
            <a:r>
              <a:rPr lang="en-US" sz="2000" b="1" u="sng" dirty="0"/>
              <a:t>Early-stage researchers</a:t>
            </a:r>
            <a:r>
              <a:rPr lang="uk-UA" sz="2000" b="1" u="sng" dirty="0"/>
              <a:t>)</a:t>
            </a:r>
            <a:r>
              <a:rPr lang="en-US" sz="2000" b="1" u="sng" dirty="0"/>
              <a:t>:</a:t>
            </a:r>
            <a:r>
              <a:rPr lang="uk-UA" sz="2000" b="1" u="sng" dirty="0"/>
              <a:t> </a:t>
            </a:r>
            <a:r>
              <a:rPr lang="uk-UA" sz="2000" b="1" dirty="0">
                <a:solidFill>
                  <a:srgbClr val="008697"/>
                </a:solidFill>
              </a:rPr>
              <a:t>мають менше ніж 4 роки досвіду роботи в науковій сфері (повна зайнятість) та не мають наукового ступеня до моменту їх залучення</a:t>
            </a:r>
            <a:r>
              <a:rPr lang="en-US" sz="2000" b="1" dirty="0">
                <a:solidFill>
                  <a:srgbClr val="008697"/>
                </a:solidFill>
              </a:rPr>
              <a:t> </a:t>
            </a:r>
            <a:r>
              <a:rPr lang="uk-UA" sz="2000" b="1" dirty="0">
                <a:solidFill>
                  <a:srgbClr val="008697"/>
                </a:solidFill>
              </a:rPr>
              <a:t>чи відрядження</a:t>
            </a:r>
            <a:r>
              <a:rPr lang="en-US" sz="2000" b="1" dirty="0">
                <a:solidFill>
                  <a:srgbClr val="008697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u="sng" dirty="0" err="1"/>
              <a:t>Досідчені</a:t>
            </a:r>
            <a:r>
              <a:rPr lang="uk-UA" sz="2000" b="1" u="sng" dirty="0"/>
              <a:t> (</a:t>
            </a:r>
            <a:r>
              <a:rPr lang="en-US" sz="2000" b="1" u="sng" dirty="0"/>
              <a:t>Experienced researchers</a:t>
            </a:r>
            <a:r>
              <a:rPr lang="uk-UA" sz="2000" b="1" u="sng" dirty="0"/>
              <a:t>)</a:t>
            </a:r>
            <a:r>
              <a:rPr lang="en-US" sz="2000" b="1" u="sng" dirty="0"/>
              <a:t>:</a:t>
            </a:r>
            <a:r>
              <a:rPr lang="uk-UA" sz="2000" b="1" u="sng" dirty="0"/>
              <a:t> </a:t>
            </a:r>
            <a:r>
              <a:rPr lang="uk-UA" sz="2000" b="1" dirty="0">
                <a:solidFill>
                  <a:srgbClr val="008697"/>
                </a:solidFill>
              </a:rPr>
              <a:t>мають науковий ступінь чи щонайменше 4 роки досвіду роботи в науковій сфері (повна зайнятість) на момент подачі заявки на отримання </a:t>
            </a:r>
            <a:r>
              <a:rPr lang="uk-UA" sz="2000" b="1" dirty="0" err="1">
                <a:solidFill>
                  <a:srgbClr val="008697"/>
                </a:solidFill>
              </a:rPr>
              <a:t>гранта</a:t>
            </a:r>
            <a:r>
              <a:rPr lang="en-US" sz="2000" b="1" dirty="0">
                <a:solidFill>
                  <a:srgbClr val="008697"/>
                </a:solidFill>
              </a:rPr>
              <a:t>, </a:t>
            </a:r>
            <a:r>
              <a:rPr lang="uk-UA" sz="2000" b="1" dirty="0">
                <a:solidFill>
                  <a:srgbClr val="008697"/>
                </a:solidFill>
              </a:rPr>
              <a:t> їх залучення</a:t>
            </a:r>
            <a:r>
              <a:rPr lang="en-US" sz="2000" b="1" dirty="0">
                <a:solidFill>
                  <a:srgbClr val="008697"/>
                </a:solidFill>
              </a:rPr>
              <a:t> </a:t>
            </a:r>
            <a:r>
              <a:rPr lang="uk-UA" sz="2000" b="1" dirty="0">
                <a:solidFill>
                  <a:srgbClr val="008697"/>
                </a:solidFill>
              </a:rPr>
              <a:t>чи відрядження</a:t>
            </a:r>
            <a:r>
              <a:rPr lang="en-US" sz="2000" b="1" dirty="0">
                <a:solidFill>
                  <a:srgbClr val="008697"/>
                </a:solidFill>
              </a:rPr>
              <a:t>.</a:t>
            </a:r>
          </a:p>
        </p:txBody>
      </p:sp>
      <p:sp>
        <p:nvSpPr>
          <p:cNvPr id="9" name="object 5"/>
          <p:cNvSpPr/>
          <p:nvPr/>
        </p:nvSpPr>
        <p:spPr>
          <a:xfrm>
            <a:off x="8645356" y="2180125"/>
            <a:ext cx="2795016" cy="3770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57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421" y="173421"/>
            <a:ext cx="3247696" cy="826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432" y="999953"/>
            <a:ext cx="11329886" cy="9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b="1" dirty="0">
                <a:solidFill>
                  <a:srgbClr val="008697"/>
                </a:solidFill>
              </a:rPr>
              <a:t>Від</a:t>
            </a:r>
            <a:r>
              <a:rPr lang="ru-RU" sz="3600" b="1" dirty="0">
                <a:solidFill>
                  <a:srgbClr val="008697"/>
                </a:solidFill>
              </a:rPr>
              <a:t> </a:t>
            </a:r>
            <a:r>
              <a:rPr lang="uk-UA" sz="3600" b="1" dirty="0">
                <a:solidFill>
                  <a:srgbClr val="008697"/>
                </a:solidFill>
              </a:rPr>
              <a:t>ідеї</a:t>
            </a:r>
            <a:r>
              <a:rPr lang="ru-RU" sz="3600" b="1" dirty="0">
                <a:solidFill>
                  <a:srgbClr val="008697"/>
                </a:solidFill>
              </a:rPr>
              <a:t> до </a:t>
            </a:r>
            <a:r>
              <a:rPr lang="uk-UA" sz="3600" b="1" dirty="0">
                <a:solidFill>
                  <a:srgbClr val="008697"/>
                </a:solidFill>
              </a:rPr>
              <a:t>реалізації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21941862"/>
              </p:ext>
            </p:extLst>
          </p:nvPr>
        </p:nvGraphicFramePr>
        <p:xfrm>
          <a:off x="707803" y="394139"/>
          <a:ext cx="10753144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4489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6A568C-6DD6-4B3F-94B4-82EF44C5C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24E62-CE93-43D6-A0AC-D06E88CEE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6EF191-5891-4969-BC08-86C0BC0C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41D59C-0BB3-40A7-948B-395E2A85E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49DFFE-F407-4ABC-9B63-3BB088E0D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44D02-18F4-463A-B8CA-E45C71ED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55644F-7633-4A6B-B8E5-721EF5F71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7664-0161-41C0-8244-2AA6434C4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7870E0-CB5A-4154-BB6F-40D5D9B76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D8961C-5DEA-4ED4-BE84-2FAD41F2D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F190AE-0F2C-4E22-801D-663B17051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98319D-BCDF-4CD6-A296-445152651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1758A-8E46-44DB-80D2-1AB1BA2B9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8748E-66BA-457B-B4E2-B9BA49FD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79379-EC04-4C07-8C71-D2E17A7AE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48402-FF73-4AD6-97D9-ADFA071E9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3BDB46-78CE-4ADA-B9A9-B179CB9C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84144-26DE-4970-B319-07C72FD1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D7F79A-6009-4096-94F7-74EAE92B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9432" y="999953"/>
            <a:ext cx="11329886" cy="9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500" b="1" dirty="0" smtClean="0">
                <a:solidFill>
                  <a:srgbClr val="008697"/>
                </a:solidFill>
                <a:cs typeface="Calibri" pitchFamily="34" charset="0"/>
              </a:rPr>
              <a:t>Як знайти фінансування для Вашої дослідницької ідеї?</a:t>
            </a:r>
            <a:endParaRPr lang="en-IE" sz="3500" b="1" dirty="0">
              <a:solidFill>
                <a:srgbClr val="008697"/>
              </a:solidFill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1753296"/>
            <a:ext cx="7153636" cy="3618944"/>
          </a:xfrm>
          <a:prstGeom prst="rect">
            <a:avLst/>
          </a:prstGeom>
        </p:spPr>
        <p:txBody>
          <a:bodyPr>
            <a:noAutofit/>
          </a:bodyPr>
          <a:lstStyle>
            <a:lvl1pPr marL="342813" indent="-34281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2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1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6" indent="-228543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0" indent="-228543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6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9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4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17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rgbClr val="008697"/>
                </a:solidFill>
              </a:rPr>
              <a:t>Пошук відповідного виклику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8697"/>
                </a:solidFill>
                <a:hlinkClick r:id="rId3"/>
              </a:rPr>
              <a:t>H2020 PARTICIPANT </a:t>
            </a:r>
            <a:r>
              <a:rPr lang="en-US" sz="2800" b="1" dirty="0" smtClean="0">
                <a:solidFill>
                  <a:srgbClr val="008697"/>
                </a:solidFill>
                <a:hlinkClick r:id="rId3"/>
              </a:rPr>
              <a:t>PORTAL</a:t>
            </a:r>
            <a:endParaRPr lang="uk-UA" sz="2800" b="1" dirty="0" smtClean="0"/>
          </a:p>
          <a:p>
            <a:pPr marL="0" indent="0">
              <a:buNone/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1" y="2783227"/>
            <a:ext cx="6742793" cy="328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03" y="2302882"/>
            <a:ext cx="4463015" cy="39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153636" y="1677905"/>
            <a:ext cx="4853262" cy="3618944"/>
          </a:xfrm>
          <a:prstGeom prst="rect">
            <a:avLst/>
          </a:prstGeom>
        </p:spPr>
        <p:txBody>
          <a:bodyPr>
            <a:noAutofit/>
          </a:bodyPr>
          <a:lstStyle>
            <a:lvl1pPr marL="342813" indent="-34281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2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1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6" indent="-228543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0" indent="-228543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6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9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4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17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rgbClr val="008697"/>
                </a:solidFill>
                <a:hlinkClick r:id="rId6"/>
              </a:rPr>
              <a:t>Сайт Проекту Горизонт 2020</a:t>
            </a:r>
            <a:endParaRPr lang="uk-UA" sz="2800" b="1" dirty="0" smtClean="0">
              <a:solidFill>
                <a:srgbClr val="008697"/>
              </a:solidFill>
            </a:endParaRP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uk-UA" sz="2800" b="1" dirty="0" smtClean="0">
              <a:solidFill>
                <a:srgbClr val="008697"/>
              </a:solidFill>
            </a:endParaRPr>
          </a:p>
          <a:p>
            <a:pPr marL="0" indent="0" algn="ctr">
              <a:buNone/>
            </a:pP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ownloads\ger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134" y="-1925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2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5043" y="2918727"/>
            <a:ext cx="4527720" cy="9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Як знайти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фінансування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для Вашої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дослідницької ідеї?</a:t>
            </a:r>
            <a:endParaRPr lang="en-IE" sz="3900" b="1" dirty="0">
              <a:solidFill>
                <a:srgbClr val="008697"/>
              </a:solidFill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19018" r="32760" b="26594"/>
          <a:stretch/>
        </p:blipFill>
        <p:spPr bwMode="auto">
          <a:xfrm>
            <a:off x="4971245" y="128788"/>
            <a:ext cx="7096259" cy="602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72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8" t="29220" r="31224" b="17757"/>
          <a:stretch/>
        </p:blipFill>
        <p:spPr bwMode="auto">
          <a:xfrm>
            <a:off x="4698808" y="115908"/>
            <a:ext cx="7491605" cy="62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616" y="2918727"/>
            <a:ext cx="4527720" cy="9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Як знайти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фінансування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для Вашої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дослідницької ідеї?</a:t>
            </a:r>
            <a:endParaRPr lang="en-IE" sz="3900" b="1" dirty="0">
              <a:solidFill>
                <a:srgbClr val="008697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80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 t="15939" r="33245" b="24268"/>
          <a:stretch/>
        </p:blipFill>
        <p:spPr bwMode="auto">
          <a:xfrm>
            <a:off x="5344731" y="180304"/>
            <a:ext cx="6658379" cy="64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5043" y="2918727"/>
            <a:ext cx="4527720" cy="9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Як знайти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фінансування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для Вашої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дослідницької ідеї?</a:t>
            </a:r>
            <a:endParaRPr lang="en-IE" sz="3900" b="1" dirty="0">
              <a:solidFill>
                <a:srgbClr val="008697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27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t="23153" r="24149" b="11964"/>
          <a:stretch/>
        </p:blipFill>
        <p:spPr bwMode="auto">
          <a:xfrm>
            <a:off x="4707882" y="218939"/>
            <a:ext cx="7346745" cy="59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0342" y="2918727"/>
            <a:ext cx="4527720" cy="9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Як знайти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фінансування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для Вашої </a:t>
            </a:r>
          </a:p>
          <a:p>
            <a:r>
              <a:rPr lang="uk-UA" sz="3900" b="1" dirty="0" smtClean="0">
                <a:solidFill>
                  <a:srgbClr val="008697"/>
                </a:solidFill>
                <a:cs typeface="Calibri" pitchFamily="34" charset="0"/>
              </a:rPr>
              <a:t>дослідницької ідеї?</a:t>
            </a:r>
            <a:endParaRPr lang="en-IE" sz="3900" b="1" dirty="0">
              <a:solidFill>
                <a:srgbClr val="008697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82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5354272" y="61645"/>
            <a:ext cx="497296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8697"/>
                </a:solidFill>
                <a:cs typeface="Calibri" pitchFamily="34" charset="0"/>
              </a:rPr>
              <a:t>Підготовка дослідницького профілю</a:t>
            </a:r>
            <a:endParaRPr lang="en-IE" sz="3200" b="1" dirty="0">
              <a:solidFill>
                <a:srgbClr val="008697"/>
              </a:solidFill>
              <a:cs typeface="Calibri" pitchFamily="34" charset="0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14" y="1015579"/>
            <a:ext cx="3825297" cy="5425352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43" y="1803042"/>
            <a:ext cx="4419600" cy="4127500"/>
          </a:xfrm>
          <a:prstGeom prst="rect">
            <a:avLst/>
          </a:prstGeom>
        </p:spPr>
      </p:pic>
      <p:pic>
        <p:nvPicPr>
          <p:cNvPr id="5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ger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6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5354272" y="61645"/>
            <a:ext cx="497296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8697"/>
                </a:solidFill>
                <a:cs typeface="Calibri" pitchFamily="34" charset="0"/>
              </a:rPr>
              <a:t>Підготовка дослідницького профілю</a:t>
            </a:r>
            <a:endParaRPr lang="en-IE" sz="3200" b="1" dirty="0">
              <a:solidFill>
                <a:srgbClr val="008697"/>
              </a:solidFill>
              <a:cs typeface="Calibri" pitchFamily="34" charset="0"/>
            </a:endParaRPr>
          </a:p>
        </p:txBody>
      </p:sp>
      <p:pic>
        <p:nvPicPr>
          <p:cNvPr id="5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09521" y="1552707"/>
            <a:ext cx="5255251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13" indent="-34281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2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1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6" indent="-228543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0" indent="-228543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6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9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4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17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Назва вашої установи.</a:t>
            </a:r>
          </a:p>
          <a:p>
            <a:r>
              <a:rPr lang="uk-UA" b="1" dirty="0" smtClean="0"/>
              <a:t>Факультет, департамент, відділ тощо.</a:t>
            </a:r>
          </a:p>
          <a:p>
            <a:r>
              <a:rPr lang="uk-UA" b="1" dirty="0" smtClean="0"/>
              <a:t>Адреса</a:t>
            </a:r>
          </a:p>
          <a:p>
            <a:r>
              <a:rPr lang="uk-UA" b="1" dirty="0" smtClean="0"/>
              <a:t>Сайт</a:t>
            </a:r>
          </a:p>
          <a:p>
            <a:r>
              <a:rPr lang="uk-UA" b="1" dirty="0" smtClean="0"/>
              <a:t>Контактна особа</a:t>
            </a:r>
          </a:p>
          <a:p>
            <a:r>
              <a:rPr lang="uk-UA" b="1" dirty="0" smtClean="0"/>
              <a:t>Телефон</a:t>
            </a:r>
          </a:p>
          <a:p>
            <a:r>
              <a:rPr lang="uk-UA" b="1" dirty="0" smtClean="0"/>
              <a:t>Електронна адреса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864772" y="1552706"/>
            <a:ext cx="5716121" cy="4525963"/>
          </a:xfrm>
          <a:prstGeom prst="rect">
            <a:avLst/>
          </a:prstGeom>
        </p:spPr>
        <p:txBody>
          <a:bodyPr vert="horz" lIns="91416" tIns="45709" rIns="91416" bIns="45709" rtlCol="0">
            <a:normAutofit fontScale="85000" lnSpcReduction="20000"/>
          </a:bodyPr>
          <a:lstStyle>
            <a:lvl1pPr marL="342813" indent="-34281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2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1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6" indent="-228543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0" indent="-228543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6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9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4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17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Короткий опис Вашої організації</a:t>
            </a:r>
          </a:p>
          <a:p>
            <a:r>
              <a:rPr lang="uk-UA" b="1" dirty="0" smtClean="0"/>
              <a:t>Короткий опис Вашої діяльності (напрямки, результати, тощо)</a:t>
            </a:r>
          </a:p>
          <a:p>
            <a:r>
              <a:rPr lang="en-US" b="1" dirty="0" smtClean="0"/>
              <a:t>CV – </a:t>
            </a:r>
            <a:r>
              <a:rPr lang="uk-UA" b="1" dirty="0" smtClean="0"/>
              <a:t>Ваше та співробітників (1-3-5)</a:t>
            </a:r>
          </a:p>
          <a:p>
            <a:r>
              <a:rPr lang="uk-UA" b="1" dirty="0" smtClean="0"/>
              <a:t>Перелік публікацій – до 5!!</a:t>
            </a:r>
          </a:p>
          <a:p>
            <a:r>
              <a:rPr lang="uk-UA" b="1" dirty="0" smtClean="0"/>
              <a:t>Перелік виконаних проектів (наприклад </a:t>
            </a:r>
            <a:r>
              <a:rPr lang="en-US" b="1" dirty="0" smtClean="0"/>
              <a:t>FP-7 (6, 5…)</a:t>
            </a:r>
          </a:p>
          <a:p>
            <a:r>
              <a:rPr lang="uk-UA" b="1" dirty="0" smtClean="0"/>
              <a:t>Опис наявного обладнання та його стислі характеристики</a:t>
            </a:r>
          </a:p>
          <a:p>
            <a:r>
              <a:rPr lang="uk-UA" b="1" dirty="0" smtClean="0"/>
              <a:t>Додати візуальну інформацію (фото, таблиця, графік…)</a:t>
            </a:r>
          </a:p>
          <a:p>
            <a:endParaRPr lang="uk-UA" dirty="0" smtClean="0"/>
          </a:p>
        </p:txBody>
      </p:sp>
      <p:pic>
        <p:nvPicPr>
          <p:cNvPr id="11" name="Picture 2" descr="C:\Users\User\Downloads\Без названия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12338" r="20301" b="9082"/>
          <a:stretch/>
        </p:blipFill>
        <p:spPr bwMode="auto">
          <a:xfrm>
            <a:off x="10883655" y="4859792"/>
            <a:ext cx="1030093" cy="10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58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5354272" y="61645"/>
            <a:ext cx="497296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rgbClr val="008697"/>
                </a:solidFill>
                <a:cs typeface="Calibri" pitchFamily="34" charset="0"/>
              </a:rPr>
              <a:t>Підготовка дослідницького профілю</a:t>
            </a:r>
            <a:endParaRPr lang="en-IE" sz="3000" b="1" dirty="0">
              <a:solidFill>
                <a:srgbClr val="008697"/>
              </a:solidFill>
              <a:cs typeface="Calibri" pitchFamily="34" charset="0"/>
            </a:endParaRPr>
          </a:p>
        </p:txBody>
      </p:sp>
      <p:pic>
        <p:nvPicPr>
          <p:cNvPr id="4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1358" r="3745" b="5365"/>
          <a:stretch/>
        </p:blipFill>
        <p:spPr bwMode="auto">
          <a:xfrm>
            <a:off x="283567" y="1371100"/>
            <a:ext cx="10439858" cy="51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5259272" y="2232565"/>
            <a:ext cx="1343411" cy="486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8344875" y="2232565"/>
            <a:ext cx="1343411" cy="4868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6285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730" y="1202452"/>
            <a:ext cx="10706767" cy="497671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>
                <a:solidFill>
                  <a:srgbClr val="008697"/>
                </a:solidFill>
                <a:cs typeface="Arial"/>
              </a:rPr>
              <a:t>Що таке ГОРИЗОНТ 2020?</a:t>
            </a:r>
            <a:endParaRPr lang="en-US" sz="3600" b="1" dirty="0">
              <a:solidFill>
                <a:srgbClr val="008697"/>
              </a:solidFill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882" y="1927124"/>
            <a:ext cx="10957760" cy="438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uk-UA" b="1" dirty="0" smtClean="0">
                <a:solidFill>
                  <a:srgbClr val="008697"/>
                </a:solidFill>
              </a:rPr>
              <a:t>Програма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uk-UA" b="1" dirty="0" smtClean="0">
                <a:solidFill>
                  <a:srgbClr val="008697"/>
                </a:solidFill>
              </a:rPr>
              <a:t>Європейського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ru-RU" b="1" dirty="0">
                <a:solidFill>
                  <a:srgbClr val="008697"/>
                </a:solidFill>
              </a:rPr>
              <a:t>Союзу з </a:t>
            </a:r>
            <a:r>
              <a:rPr lang="uk-UA" b="1" dirty="0" smtClean="0">
                <a:solidFill>
                  <a:srgbClr val="008697"/>
                </a:solidFill>
              </a:rPr>
              <a:t>досліджень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ru-RU" b="1" dirty="0">
                <a:solidFill>
                  <a:srgbClr val="008697"/>
                </a:solidFill>
              </a:rPr>
              <a:t>та </a:t>
            </a:r>
            <a:r>
              <a:rPr lang="uk-UA" b="1" dirty="0" smtClean="0">
                <a:solidFill>
                  <a:srgbClr val="008697"/>
                </a:solidFill>
              </a:rPr>
              <a:t>інновацій</a:t>
            </a:r>
            <a:r>
              <a:rPr lang="ru-RU" b="1" dirty="0" smtClean="0">
                <a:solidFill>
                  <a:srgbClr val="008697"/>
                </a:solidFill>
              </a:rPr>
              <a:t> у </a:t>
            </a:r>
            <a:r>
              <a:rPr lang="uk-UA" b="1" dirty="0" smtClean="0">
                <a:solidFill>
                  <a:srgbClr val="008697"/>
                </a:solidFill>
              </a:rPr>
              <a:t>період</a:t>
            </a:r>
            <a:r>
              <a:rPr lang="ru-RU" b="1" dirty="0" smtClean="0">
                <a:solidFill>
                  <a:srgbClr val="008697"/>
                </a:solidFill>
              </a:rPr>
              <a:t> 2014-2020</a:t>
            </a:r>
            <a:endParaRPr lang="en-IE" sz="2000" b="1" dirty="0" smtClean="0">
              <a:solidFill>
                <a:srgbClr val="008697"/>
              </a:solidFill>
            </a:endParaRPr>
          </a:p>
          <a:p>
            <a:pPr algn="l">
              <a:buClr>
                <a:srgbClr val="008697"/>
              </a:buClr>
            </a:pPr>
            <a:r>
              <a:rPr lang="uk-UA" b="1" dirty="0" smtClean="0">
                <a:solidFill>
                  <a:srgbClr val="008697"/>
                </a:solidFill>
              </a:rPr>
              <a:t>Загальний</a:t>
            </a:r>
            <a:r>
              <a:rPr lang="ru-RU" b="1" dirty="0" smtClean="0">
                <a:solidFill>
                  <a:srgbClr val="008697"/>
                </a:solidFill>
              </a:rPr>
              <a:t> бюджет 90 </a:t>
            </a:r>
            <a:r>
              <a:rPr lang="ru-RU" b="1" dirty="0">
                <a:solidFill>
                  <a:srgbClr val="008697"/>
                </a:solidFill>
              </a:rPr>
              <a:t>млрд </a:t>
            </a:r>
            <a:r>
              <a:rPr lang="ru-RU" b="1" dirty="0" smtClean="0">
                <a:solidFill>
                  <a:srgbClr val="008697"/>
                </a:solidFill>
              </a:rPr>
              <a:t>€, </a:t>
            </a:r>
            <a:r>
              <a:rPr lang="ru-RU" b="1" dirty="0" err="1" smtClean="0">
                <a:solidFill>
                  <a:srgbClr val="008697"/>
                </a:solidFill>
              </a:rPr>
              <a:t>що</a:t>
            </a:r>
            <a:r>
              <a:rPr lang="ru-RU" b="1" dirty="0" smtClean="0">
                <a:solidFill>
                  <a:srgbClr val="008697"/>
                </a:solidFill>
              </a:rPr>
              <a:t> на 30 </a:t>
            </a:r>
            <a:r>
              <a:rPr lang="uk-UA" b="1" dirty="0" smtClean="0">
                <a:solidFill>
                  <a:srgbClr val="008697"/>
                </a:solidFill>
              </a:rPr>
              <a:t>відсотків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uk-UA" b="1" dirty="0" smtClean="0">
                <a:solidFill>
                  <a:srgbClr val="008697"/>
                </a:solidFill>
              </a:rPr>
              <a:t>більше</a:t>
            </a:r>
            <a:r>
              <a:rPr lang="ru-RU" b="1" dirty="0" smtClean="0">
                <a:solidFill>
                  <a:srgbClr val="008697"/>
                </a:solidFill>
              </a:rPr>
              <a:t>, </a:t>
            </a:r>
            <a:r>
              <a:rPr lang="ru-RU" b="1" dirty="0" err="1">
                <a:solidFill>
                  <a:srgbClr val="008697"/>
                </a:solidFill>
              </a:rPr>
              <a:t>ніж</a:t>
            </a:r>
            <a:r>
              <a:rPr lang="ru-RU" b="1" dirty="0">
                <a:solidFill>
                  <a:srgbClr val="008697"/>
                </a:solidFill>
              </a:rPr>
              <a:t> у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uk-UA" b="1" dirty="0" smtClean="0">
                <a:solidFill>
                  <a:srgbClr val="008697"/>
                </a:solidFill>
              </a:rPr>
              <a:t>період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ru-RU" b="1" dirty="0">
                <a:solidFill>
                  <a:srgbClr val="008697"/>
                </a:solidFill>
              </a:rPr>
              <a:t>2007-2013 </a:t>
            </a:r>
            <a:r>
              <a:rPr lang="ru-RU" b="1" dirty="0" err="1" smtClean="0">
                <a:solidFill>
                  <a:srgbClr val="008697"/>
                </a:solidFill>
              </a:rPr>
              <a:t>рр</a:t>
            </a:r>
            <a:endParaRPr lang="ru-RU" b="1" dirty="0" smtClean="0">
              <a:solidFill>
                <a:srgbClr val="008697"/>
              </a:solidFill>
            </a:endParaRPr>
          </a:p>
          <a:p>
            <a:pPr algn="l">
              <a:buClr>
                <a:srgbClr val="008697"/>
              </a:buClr>
            </a:pPr>
            <a:r>
              <a:rPr lang="uk-UA" b="1" dirty="0" smtClean="0">
                <a:solidFill>
                  <a:srgbClr val="008697"/>
                </a:solidFill>
              </a:rPr>
              <a:t>Основна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uk-UA" b="1" dirty="0" smtClean="0">
                <a:solidFill>
                  <a:srgbClr val="008697"/>
                </a:solidFill>
              </a:rPr>
              <a:t>частина</a:t>
            </a:r>
            <a:r>
              <a:rPr lang="ru-RU" b="1" dirty="0" smtClean="0">
                <a:solidFill>
                  <a:srgbClr val="008697"/>
                </a:solidFill>
              </a:rPr>
              <a:t> </a:t>
            </a:r>
            <a:r>
              <a:rPr lang="en-US" b="1" dirty="0" smtClean="0">
                <a:solidFill>
                  <a:srgbClr val="008697"/>
                </a:solidFill>
              </a:rPr>
              <a:t> </a:t>
            </a:r>
            <a:r>
              <a:rPr lang="en-US" b="1" dirty="0">
                <a:solidFill>
                  <a:srgbClr val="008697"/>
                </a:solidFill>
              </a:rPr>
              <a:t>Europe 2020, Innovation Union &amp; European Research </a:t>
            </a:r>
            <a:r>
              <a:rPr lang="en-US" b="1" dirty="0" smtClean="0">
                <a:solidFill>
                  <a:srgbClr val="008697"/>
                </a:solidFill>
              </a:rPr>
              <a:t>Area</a:t>
            </a:r>
            <a:r>
              <a:rPr lang="uk-UA" b="1" dirty="0" smtClean="0">
                <a:solidFill>
                  <a:srgbClr val="008697"/>
                </a:solidFill>
              </a:rPr>
              <a:t>: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8697"/>
                </a:solidFill>
              </a:rPr>
              <a:t>Подолання економічної кризи шляхом інвестування в робочі місця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8697"/>
                </a:solidFill>
              </a:rPr>
              <a:t>Вирішення проблем суспільства щодо засобів існування, безпеки та захисту навколишнього середовища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8697"/>
                </a:solidFill>
              </a:rPr>
              <a:t>Зміцнення глобальної позиції ЄС в галузях наукових досліджень, інновацій та технологій  </a:t>
            </a:r>
            <a:endParaRPr lang="ru-RU" b="1" dirty="0" smtClean="0">
              <a:solidFill>
                <a:srgbClr val="008697"/>
              </a:solidFill>
            </a:endParaRPr>
          </a:p>
        </p:txBody>
      </p:sp>
      <p:pic>
        <p:nvPicPr>
          <p:cNvPr id="4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5354272" y="61645"/>
            <a:ext cx="497296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 smtClean="0">
                <a:solidFill>
                  <a:srgbClr val="008697"/>
                </a:solidFill>
                <a:cs typeface="Calibri" pitchFamily="34" charset="0"/>
              </a:rPr>
              <a:t>Підготовка дослідницького профілю</a:t>
            </a:r>
            <a:endParaRPr lang="en-IE" sz="3000" b="1" dirty="0">
              <a:solidFill>
                <a:srgbClr val="008697"/>
              </a:solidFill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7250" r="15394" b="5391"/>
          <a:stretch/>
        </p:blipFill>
        <p:spPr bwMode="auto">
          <a:xfrm>
            <a:off x="2218031" y="1197977"/>
            <a:ext cx="8714511" cy="52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ger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98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198826" y="1335435"/>
            <a:ext cx="8630576" cy="3984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uk-UA" sz="4000" b="1" dirty="0" smtClean="0">
                <a:solidFill>
                  <a:srgbClr val="008697"/>
                </a:solidFill>
                <a:cs typeface="Calibri" pitchFamily="34" charset="0"/>
              </a:rPr>
              <a:t>Пошук партнерів в ЄС</a:t>
            </a:r>
            <a:endParaRPr lang="en-IE" sz="4000" b="1" dirty="0">
              <a:solidFill>
                <a:srgbClr val="008697"/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Он-лайн бази даних</a:t>
            </a:r>
            <a:endParaRPr lang="en-IE" sz="2800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Білатеральні контакти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Міжнародні конференції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Молоді вчені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Партнери по грантам які виконувались раніше</a:t>
            </a:r>
            <a:endParaRPr lang="en-IE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algn="l"/>
            <a:endParaRPr lang="en-IE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91452" y="-144463"/>
            <a:ext cx="37509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pic>
        <p:nvPicPr>
          <p:cNvPr id="4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298" y="590549"/>
            <a:ext cx="6178387" cy="9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ownloads\Без названия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3" y="1850758"/>
            <a:ext cx="43719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222im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07" y="3120922"/>
            <a:ext cx="1928091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3" y="4886325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93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191452" y="1192426"/>
            <a:ext cx="11847715" cy="5169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uk-UA" sz="4000" b="1" dirty="0" smtClean="0">
                <a:solidFill>
                  <a:srgbClr val="008697"/>
                </a:solidFill>
                <a:cs typeface="Calibri" pitchFamily="34" charset="0"/>
              </a:rPr>
              <a:t>Пошук партнерів в ЄС</a:t>
            </a:r>
            <a:endParaRPr lang="en-IE" sz="4000" b="1" dirty="0">
              <a:solidFill>
                <a:srgbClr val="008697"/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Он-лайн бази даних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en-IE" sz="28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91452" y="-144463"/>
            <a:ext cx="37509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298" y="590549"/>
            <a:ext cx="6178387" cy="9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26" y="2559810"/>
            <a:ext cx="93726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97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4229062" y="266151"/>
            <a:ext cx="5805587" cy="152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uk-UA" sz="4000" b="1" dirty="0" smtClean="0">
                <a:solidFill>
                  <a:srgbClr val="008697"/>
                </a:solidFill>
                <a:cs typeface="Calibri" pitchFamily="34" charset="0"/>
              </a:rPr>
              <a:t>Пошук партнерів в ЄС</a:t>
            </a:r>
            <a:endParaRPr lang="en-IE" sz="4000" b="1" dirty="0">
              <a:solidFill>
                <a:srgbClr val="008697"/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Он-лайн бази даних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uk-UA" sz="28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en-IE" sz="28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91452" y="-144463"/>
            <a:ext cx="37509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pic>
        <p:nvPicPr>
          <p:cNvPr id="7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4625" r="7724" b="9649"/>
          <a:stretch/>
        </p:blipFill>
        <p:spPr bwMode="auto">
          <a:xfrm>
            <a:off x="1049655" y="1608528"/>
            <a:ext cx="9091872" cy="44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ownloads\ger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6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16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4229062" y="266151"/>
            <a:ext cx="5805587" cy="152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uk-UA" sz="4000" b="1" dirty="0" smtClean="0">
                <a:solidFill>
                  <a:srgbClr val="008697"/>
                </a:solidFill>
                <a:cs typeface="Calibri" pitchFamily="34" charset="0"/>
              </a:rPr>
              <a:t>Пошук партнерів в ЄС</a:t>
            </a:r>
            <a:endParaRPr lang="en-IE" sz="4000" b="1" dirty="0">
              <a:solidFill>
                <a:srgbClr val="008697"/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Он-лайн бази даних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uk-UA" sz="28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en-IE" sz="28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91452" y="-144463"/>
            <a:ext cx="37509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pic>
        <p:nvPicPr>
          <p:cNvPr id="7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0538" r="2698" b="10588"/>
          <a:stretch/>
        </p:blipFill>
        <p:spPr bwMode="auto">
          <a:xfrm>
            <a:off x="198826" y="1365663"/>
            <a:ext cx="11296488" cy="529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541322" y="4156366"/>
            <a:ext cx="1769423" cy="4512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C:\Users\User\Downloads\ger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017" y="186765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01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3884679" y="354172"/>
            <a:ext cx="6031218" cy="1420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uk-UA" sz="4000" b="1" dirty="0" smtClean="0">
                <a:solidFill>
                  <a:srgbClr val="008697"/>
                </a:solidFill>
                <a:cs typeface="Calibri" pitchFamily="34" charset="0"/>
              </a:rPr>
              <a:t>Пошук партнерів в ЄС</a:t>
            </a:r>
            <a:endParaRPr lang="en-IE" sz="4000" b="1" dirty="0">
              <a:solidFill>
                <a:srgbClr val="008697"/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Он-лайн бази даних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uk-UA" sz="28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en-IE" sz="28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91452" y="-144463"/>
            <a:ext cx="37509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pic>
        <p:nvPicPr>
          <p:cNvPr id="7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r="24845" b="4992"/>
          <a:stretch/>
        </p:blipFill>
        <p:spPr bwMode="auto">
          <a:xfrm>
            <a:off x="566542" y="1169225"/>
            <a:ext cx="10223208" cy="57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ownloads\ger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16" y="160338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81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3884679" y="354172"/>
            <a:ext cx="6031218" cy="1420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uk-UA" sz="4000" b="1" dirty="0" smtClean="0">
                <a:solidFill>
                  <a:srgbClr val="008697"/>
                </a:solidFill>
                <a:cs typeface="Calibri" pitchFamily="34" charset="0"/>
              </a:rPr>
              <a:t>Пошук партнерів в ЄС</a:t>
            </a:r>
            <a:endParaRPr lang="en-IE" sz="4000" b="1" dirty="0">
              <a:solidFill>
                <a:srgbClr val="008697"/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Он-лайн бази даних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uk-UA" sz="28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endParaRPr lang="en-IE" sz="28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91452" y="-144463"/>
            <a:ext cx="37509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pic>
        <p:nvPicPr>
          <p:cNvPr id="7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16" y="160338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 b="5114"/>
          <a:stretch/>
        </p:blipFill>
        <p:spPr bwMode="auto">
          <a:xfrm>
            <a:off x="0" y="1561109"/>
            <a:ext cx="10999605" cy="52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25" y="2853177"/>
            <a:ext cx="4682267" cy="20104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n-lt"/>
                <a:cs typeface="Arial"/>
              </a:rPr>
              <a:t>Thank</a:t>
            </a:r>
            <a:r>
              <a:rPr lang="uk-UA" sz="40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  <a:cs typeface="Arial"/>
              </a:rPr>
              <a:t>you!</a:t>
            </a:r>
            <a:r>
              <a:rPr lang="uk-UA" sz="4000" b="1" dirty="0" smtClean="0">
                <a:solidFill>
                  <a:schemeClr val="bg1"/>
                </a:solidFill>
                <a:latin typeface="+mn-lt"/>
                <a:cs typeface="Arial"/>
              </a:rPr>
              <a:t/>
            </a:r>
            <a:br>
              <a:rPr lang="uk-UA" sz="4000" b="1" dirty="0" smtClean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Київський </a:t>
            </a:r>
            <a:r>
              <a:rPr lang="uk-UA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національний</a:t>
            </a:r>
            <a:r>
              <a:rPr lang="en-US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</a:t>
            </a:r>
            <a:r>
              <a:rPr lang="uk-UA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університет </a:t>
            </a:r>
            <a: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/>
            </a:r>
            <a:b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імені Тараса Шевченка</a:t>
            </a:r>
            <a:b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Україна, м. Київ, </a:t>
            </a:r>
            <a:b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вул. Володимирська 60</a:t>
            </a:r>
            <a:br>
              <a:rPr lang="uk-UA" altLang="en-US" sz="2000" b="1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en-US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  <a:hlinkClick r:id="rId3"/>
              </a:rPr>
              <a:t>www.univ.kiev.ua</a:t>
            </a:r>
            <a:r>
              <a:rPr lang="uk-UA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/>
            </a:r>
            <a:br>
              <a:rPr lang="uk-UA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uk-UA" altLang="en-US" sz="2000" b="1" kern="0" dirty="0" err="1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Ушаков</a:t>
            </a:r>
            <a:r>
              <a:rPr lang="uk-UA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 Микола </a:t>
            </a:r>
            <a:r>
              <a:rPr lang="en-US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/>
            </a:r>
            <a:br>
              <a:rPr lang="en-US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uk-UA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Володимирович</a:t>
            </a:r>
            <a:br>
              <a:rPr lang="uk-UA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en-US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  <a:hlinkClick r:id="rId4"/>
              </a:rPr>
              <a:t>n.v.ushakov@gmail.com</a:t>
            </a:r>
            <a:r>
              <a:rPr lang="en-US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/>
            </a:r>
            <a:br>
              <a:rPr lang="en-US" altLang="en-US" sz="2000" b="1" kern="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r>
              <a:rPr lang="fr-FR" altLang="en-US" sz="2000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/>
            </a:r>
            <a:br>
              <a:rPr lang="fr-FR" altLang="en-US" sz="2000" kern="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</a:b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ger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771" y="23833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7882" y="1221702"/>
            <a:ext cx="10706767" cy="497671"/>
          </a:xfrm>
        </p:spPr>
        <p:txBody>
          <a:bodyPr>
            <a:noAutofit/>
          </a:bodyPr>
          <a:lstStyle/>
          <a:p>
            <a:pPr algn="l"/>
            <a:r>
              <a:rPr lang="uk-UA" sz="4000" b="1" dirty="0" smtClean="0">
                <a:solidFill>
                  <a:srgbClr val="008697"/>
                </a:solidFill>
                <a:latin typeface="+mj-lt"/>
                <a:cs typeface="Arial"/>
              </a:rPr>
              <a:t>Три пріоритети Програми</a:t>
            </a:r>
            <a:endParaRPr lang="fr-FR" sz="4000" b="1" dirty="0">
              <a:solidFill>
                <a:srgbClr val="008697"/>
              </a:solidFill>
              <a:latin typeface="+mj-lt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882" y="1927124"/>
            <a:ext cx="10957760" cy="438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endParaRPr lang="en-I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61727072"/>
              </p:ext>
            </p:extLst>
          </p:nvPr>
        </p:nvGraphicFramePr>
        <p:xfrm>
          <a:off x="2031736" y="1861830"/>
          <a:ext cx="812694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er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90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6382" y="1431851"/>
            <a:ext cx="11594032" cy="5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marL="617801" lvl="0" indent="-617801" defTabSz="449437">
              <a:lnSpc>
                <a:spcPct val="70000"/>
              </a:lnSpc>
              <a:spcBef>
                <a:spcPts val="789"/>
              </a:spcBef>
            </a:pPr>
            <a:r>
              <a:rPr lang="en-GB" sz="3600" b="1" dirty="0">
                <a:solidFill>
                  <a:srgbClr val="008697"/>
                </a:solidFill>
                <a:latin typeface="+mj-lt"/>
              </a:rPr>
              <a:t>Excellent </a:t>
            </a:r>
            <a:r>
              <a:rPr lang="en-GB" sz="3600" b="1" dirty="0" smtClean="0">
                <a:solidFill>
                  <a:srgbClr val="008697"/>
                </a:solidFill>
                <a:latin typeface="+mj-lt"/>
              </a:rPr>
              <a:t>science</a:t>
            </a:r>
            <a:r>
              <a:rPr lang="uk-UA" sz="3600" b="1" dirty="0" smtClean="0">
                <a:solidFill>
                  <a:srgbClr val="008697"/>
                </a:solidFill>
                <a:latin typeface="+mj-lt"/>
              </a:rPr>
              <a:t> (24,4 </a:t>
            </a:r>
            <a:r>
              <a:rPr lang="en-US" sz="3600" b="1" dirty="0" smtClean="0">
                <a:solidFill>
                  <a:srgbClr val="008697"/>
                </a:solidFill>
                <a:latin typeface="+mj-lt"/>
              </a:rPr>
              <a:t>Billion Euro</a:t>
            </a:r>
            <a:r>
              <a:rPr lang="uk-UA" sz="3600" b="1" dirty="0" smtClean="0">
                <a:solidFill>
                  <a:srgbClr val="008697"/>
                </a:solidFill>
                <a:latin typeface="+mj-lt"/>
              </a:rPr>
              <a:t>)</a:t>
            </a:r>
            <a:endParaRPr lang="ru-RU" sz="3600" b="1" dirty="0">
              <a:solidFill>
                <a:srgbClr val="008697"/>
              </a:solidFill>
              <a:latin typeface="+mj-lt"/>
            </a:endParaRPr>
          </a:p>
          <a:p>
            <a:pPr marL="617801" indent="-617801" defTabSz="449437">
              <a:lnSpc>
                <a:spcPct val="70000"/>
              </a:lnSpc>
              <a:spcBef>
                <a:spcPts val="789"/>
              </a:spcBef>
            </a:pPr>
            <a:r>
              <a:rPr lang="en-GB" sz="3600" b="1" dirty="0" smtClean="0">
                <a:solidFill>
                  <a:srgbClr val="008697"/>
                </a:solidFill>
                <a:latin typeface="+mj-lt"/>
              </a:rPr>
              <a:t> </a:t>
            </a:r>
            <a:endParaRPr lang="en-GB" sz="3600" b="1" dirty="0">
              <a:solidFill>
                <a:srgbClr val="008697"/>
              </a:solidFill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375015" y="5225229"/>
            <a:ext cx="1692247" cy="49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1pPr>
            <a:lvl2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2pPr>
            <a:lvl3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3pPr>
            <a:lvl4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4pPr>
            <a:lvl5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70189" y="2337861"/>
            <a:ext cx="10727696" cy="385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1pPr>
            <a:lvl2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2pPr>
            <a:lvl3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3pPr>
            <a:lvl4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4pPr>
            <a:lvl5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uk-UA" sz="3500" b="1" dirty="0" smtClean="0">
                <a:solidFill>
                  <a:srgbClr val="008697"/>
                </a:solidFill>
                <a:sym typeface="Wingdings" pitchFamily="2" charset="2"/>
              </a:rPr>
              <a:t>Наука світового класу </a:t>
            </a:r>
            <a:r>
              <a:rPr lang="ru-RU" sz="3500" b="1" dirty="0">
                <a:solidFill>
                  <a:srgbClr val="008697"/>
                </a:solidFill>
                <a:sym typeface="Wingdings" pitchFamily="2" charset="2"/>
              </a:rPr>
              <a:t>є основою </a:t>
            </a:r>
            <a:r>
              <a:rPr lang="uk-UA" sz="3500" b="1" dirty="0" smtClean="0">
                <a:solidFill>
                  <a:srgbClr val="008697"/>
                </a:solidFill>
                <a:sym typeface="Wingdings" pitchFamily="2" charset="2"/>
              </a:rPr>
              <a:t>майбутніх</a:t>
            </a:r>
            <a:r>
              <a:rPr lang="ru-RU" sz="3500" b="1" dirty="0" smtClean="0">
                <a:solidFill>
                  <a:srgbClr val="008697"/>
                </a:solidFill>
                <a:sym typeface="Wingdings" pitchFamily="2" charset="2"/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  <a:sym typeface="Wingdings" pitchFamily="2" charset="2"/>
              </a:rPr>
              <a:t>технологій</a:t>
            </a:r>
            <a:r>
              <a:rPr lang="ru-RU" sz="3500" b="1" dirty="0" smtClean="0">
                <a:solidFill>
                  <a:srgbClr val="008697"/>
                </a:solidFill>
                <a:sym typeface="Wingdings" pitchFamily="2" charset="2"/>
              </a:rPr>
              <a:t>, </a:t>
            </a:r>
            <a:r>
              <a:rPr lang="uk-UA" sz="3500" b="1" dirty="0" smtClean="0">
                <a:solidFill>
                  <a:srgbClr val="008697"/>
                </a:solidFill>
                <a:sym typeface="Wingdings" pitchFamily="2" charset="2"/>
              </a:rPr>
              <a:t>робочих</a:t>
            </a:r>
            <a:r>
              <a:rPr lang="ru-RU" sz="3500" b="1" dirty="0" smtClean="0">
                <a:solidFill>
                  <a:srgbClr val="008697"/>
                </a:solidFill>
                <a:sym typeface="Wingdings" pitchFamily="2" charset="2"/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  <a:sym typeface="Wingdings" pitchFamily="2" charset="2"/>
              </a:rPr>
              <a:t>місць</a:t>
            </a:r>
            <a:r>
              <a:rPr lang="ru-RU" sz="3500" b="1" dirty="0" smtClean="0">
                <a:solidFill>
                  <a:srgbClr val="008697"/>
                </a:solidFill>
                <a:sym typeface="Wingdings" pitchFamily="2" charset="2"/>
              </a:rPr>
              <a:t> </a:t>
            </a:r>
            <a:r>
              <a:rPr lang="ru-RU" sz="3500" b="1" dirty="0">
                <a:solidFill>
                  <a:srgbClr val="008697"/>
                </a:solidFill>
                <a:sym typeface="Wingdings" pitchFamily="2" charset="2"/>
              </a:rPr>
              <a:t>і </a:t>
            </a:r>
            <a:r>
              <a:rPr lang="uk-UA" sz="3500" b="1" dirty="0" smtClean="0">
                <a:solidFill>
                  <a:srgbClr val="008697"/>
                </a:solidFill>
                <a:sym typeface="Wingdings" pitchFamily="2" charset="2"/>
              </a:rPr>
              <a:t>добробуту</a:t>
            </a:r>
            <a:r>
              <a:rPr lang="ru-RU" sz="3500" b="1" dirty="0" smtClean="0">
                <a:solidFill>
                  <a:srgbClr val="008697"/>
                </a:solidFill>
                <a:sym typeface="Wingdings" pitchFamily="2" charset="2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3500" b="1" dirty="0" smtClean="0">
                <a:solidFill>
                  <a:srgbClr val="008697"/>
                </a:solidFill>
              </a:rPr>
              <a:t>Європі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</a:rPr>
              <a:t>необхідно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</a:rPr>
              <a:t>розвивати</a:t>
            </a:r>
            <a:r>
              <a:rPr lang="ru-RU" sz="3500" b="1" dirty="0" smtClean="0">
                <a:solidFill>
                  <a:srgbClr val="008697"/>
                </a:solidFill>
              </a:rPr>
              <a:t>, </a:t>
            </a:r>
            <a:r>
              <a:rPr lang="uk-UA" sz="3500" b="1" dirty="0" smtClean="0">
                <a:solidFill>
                  <a:srgbClr val="008697"/>
                </a:solidFill>
              </a:rPr>
              <a:t>залучати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ru-RU" sz="3500" b="1" dirty="0">
                <a:solidFill>
                  <a:srgbClr val="008697"/>
                </a:solidFill>
              </a:rPr>
              <a:t>та </a:t>
            </a:r>
            <a:r>
              <a:rPr lang="uk-UA" sz="3500" b="1" dirty="0" smtClean="0">
                <a:solidFill>
                  <a:srgbClr val="008697"/>
                </a:solidFill>
              </a:rPr>
              <a:t>утримувати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</a:rPr>
              <a:t>талановитих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</a:rPr>
              <a:t>дослідників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3500" b="1" dirty="0" smtClean="0">
                <a:solidFill>
                  <a:srgbClr val="008697"/>
                </a:solidFill>
              </a:rPr>
              <a:t>Дослідники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</a:rPr>
              <a:t>повинні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</a:rPr>
              <a:t>мати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ru-RU" sz="3500" b="1" dirty="0">
                <a:solidFill>
                  <a:srgbClr val="008697"/>
                </a:solidFill>
              </a:rPr>
              <a:t>доступ до </a:t>
            </a:r>
            <a:r>
              <a:rPr lang="uk-UA" sz="3500" b="1" dirty="0" smtClean="0">
                <a:solidFill>
                  <a:srgbClr val="008697"/>
                </a:solidFill>
              </a:rPr>
              <a:t>кращої</a:t>
            </a:r>
            <a:r>
              <a:rPr lang="ru-RU" sz="3500" b="1" dirty="0" smtClean="0">
                <a:solidFill>
                  <a:srgbClr val="008697"/>
                </a:solidFill>
              </a:rPr>
              <a:t> </a:t>
            </a:r>
            <a:r>
              <a:rPr lang="uk-UA" sz="3500" b="1" dirty="0" smtClean="0">
                <a:solidFill>
                  <a:srgbClr val="008697"/>
                </a:solidFill>
              </a:rPr>
              <a:t>інфраструктури</a:t>
            </a:r>
          </a:p>
          <a:p>
            <a:endParaRPr lang="en-GB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114399"/>
            <a:ext cx="10971372" cy="1143000"/>
          </a:xfrm>
        </p:spPr>
        <p:txBody>
          <a:bodyPr>
            <a:normAutofit/>
          </a:bodyPr>
          <a:lstStyle/>
          <a:p>
            <a:pPr lvl="0" algn="l"/>
            <a:r>
              <a:rPr lang="en-IE" sz="4000" b="1" dirty="0" smtClean="0">
                <a:solidFill>
                  <a:srgbClr val="008697"/>
                </a:solidFill>
              </a:rPr>
              <a:t>Industrial </a:t>
            </a:r>
            <a:r>
              <a:rPr lang="en-GB" sz="4000" b="1" dirty="0">
                <a:solidFill>
                  <a:srgbClr val="008697"/>
                </a:solidFill>
              </a:rPr>
              <a:t>leadership</a:t>
            </a:r>
            <a:r>
              <a:rPr lang="en-IE" sz="4000" b="1" dirty="0">
                <a:solidFill>
                  <a:srgbClr val="008697"/>
                </a:solidFill>
              </a:rPr>
              <a:t> </a:t>
            </a:r>
            <a:r>
              <a:rPr lang="en-IE" sz="4000" b="1" dirty="0" smtClean="0">
                <a:solidFill>
                  <a:srgbClr val="008697"/>
                </a:solidFill>
              </a:rPr>
              <a:t>(17 Billion Euro)</a:t>
            </a:r>
            <a:endParaRPr lang="en-IE" sz="4000" b="1" dirty="0">
              <a:solidFill>
                <a:srgbClr val="00869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2212947"/>
            <a:ext cx="10971372" cy="361894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8697"/>
                </a:solidFill>
              </a:rPr>
              <a:t>Стратегічні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інвестиції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в </a:t>
            </a:r>
            <a:r>
              <a:rPr lang="uk-UA" sz="2800" b="1" dirty="0" smtClean="0">
                <a:solidFill>
                  <a:srgbClr val="008697"/>
                </a:solidFill>
              </a:rPr>
              <a:t>ключові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технології</a:t>
            </a:r>
            <a:r>
              <a:rPr lang="ru-RU" sz="2800" b="1" dirty="0" smtClean="0">
                <a:solidFill>
                  <a:srgbClr val="008697"/>
                </a:solidFill>
              </a:rPr>
              <a:t> (</a:t>
            </a:r>
            <a:r>
              <a:rPr lang="uk-UA" sz="2800" b="1" dirty="0" smtClean="0">
                <a:solidFill>
                  <a:srgbClr val="008697"/>
                </a:solidFill>
              </a:rPr>
              <a:t>наприклад</a:t>
            </a:r>
            <a:r>
              <a:rPr lang="ru-RU" sz="2800" b="1" dirty="0" smtClean="0">
                <a:solidFill>
                  <a:srgbClr val="008697"/>
                </a:solidFill>
              </a:rPr>
              <a:t>, </a:t>
            </a:r>
            <a:r>
              <a:rPr lang="uk-UA" sz="2800" b="1" dirty="0" smtClean="0">
                <a:solidFill>
                  <a:srgbClr val="008697"/>
                </a:solidFill>
              </a:rPr>
              <a:t>виробництво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мікроелектроніки</a:t>
            </a:r>
            <a:r>
              <a:rPr lang="ru-RU" sz="2800" b="1" dirty="0" smtClean="0">
                <a:solidFill>
                  <a:srgbClr val="008697"/>
                </a:solidFill>
              </a:rPr>
              <a:t>) </a:t>
            </a:r>
            <a:r>
              <a:rPr lang="uk-UA" sz="2800" b="1" dirty="0" smtClean="0">
                <a:solidFill>
                  <a:srgbClr val="008697"/>
                </a:solidFill>
              </a:rPr>
              <a:t>базуються</a:t>
            </a:r>
            <a:r>
              <a:rPr lang="ru-RU" sz="2800" b="1" dirty="0" smtClean="0">
                <a:solidFill>
                  <a:srgbClr val="008697"/>
                </a:solidFill>
              </a:rPr>
              <a:t> на </a:t>
            </a:r>
            <a:r>
              <a:rPr lang="uk-UA" sz="2800" b="1" dirty="0" smtClean="0">
                <a:solidFill>
                  <a:srgbClr val="008697"/>
                </a:solidFill>
              </a:rPr>
              <a:t>інноваціях</a:t>
            </a:r>
            <a:r>
              <a:rPr lang="ru-RU" sz="2800" b="1" dirty="0" smtClean="0">
                <a:solidFill>
                  <a:srgbClr val="008697"/>
                </a:solidFill>
              </a:rPr>
              <a:t> у </a:t>
            </a:r>
            <a:r>
              <a:rPr lang="uk-UA" sz="2800" b="1" dirty="0" smtClean="0">
                <a:solidFill>
                  <a:srgbClr val="008697"/>
                </a:solidFill>
              </a:rPr>
              <a:t>існуючих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чи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нових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секторів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економіки</a:t>
            </a:r>
            <a:r>
              <a:rPr lang="ru-RU" sz="2800" b="1" dirty="0" smtClean="0">
                <a:solidFill>
                  <a:srgbClr val="008697"/>
                </a:solidFill>
              </a:rPr>
              <a:t>.</a:t>
            </a:r>
            <a:endParaRPr lang="ru-RU" sz="2800" b="1" dirty="0">
              <a:solidFill>
                <a:srgbClr val="008697"/>
              </a:solidFill>
            </a:endParaRPr>
          </a:p>
          <a:p>
            <a:r>
              <a:rPr lang="uk-UA" sz="2800" b="1" dirty="0" smtClean="0">
                <a:solidFill>
                  <a:srgbClr val="008697"/>
                </a:solidFill>
              </a:rPr>
              <a:t>Європа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повинна </a:t>
            </a:r>
            <a:r>
              <a:rPr lang="uk-UA" sz="2800" b="1" dirty="0" smtClean="0">
                <a:solidFill>
                  <a:srgbClr val="008697"/>
                </a:solidFill>
              </a:rPr>
              <a:t>залучити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більше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приватних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інвестицій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в </a:t>
            </a:r>
            <a:r>
              <a:rPr lang="uk-UA" sz="2800" b="1" dirty="0" smtClean="0">
                <a:solidFill>
                  <a:srgbClr val="008697"/>
                </a:solidFill>
              </a:rPr>
              <a:t>наукові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дослідження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та </a:t>
            </a:r>
            <a:r>
              <a:rPr lang="uk-UA" sz="2800" b="1" dirty="0" smtClean="0">
                <a:solidFill>
                  <a:srgbClr val="008697"/>
                </a:solidFill>
              </a:rPr>
              <a:t>інновації</a:t>
            </a:r>
          </a:p>
          <a:p>
            <a:r>
              <a:rPr lang="uk-UA" sz="2800" b="1" dirty="0" smtClean="0">
                <a:solidFill>
                  <a:srgbClr val="008697"/>
                </a:solidFill>
              </a:rPr>
              <a:t>Європа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>
                <a:solidFill>
                  <a:srgbClr val="008697"/>
                </a:solidFill>
              </a:rPr>
              <a:t>потребує</a:t>
            </a:r>
            <a:r>
              <a:rPr lang="ru-RU" sz="2800" b="1" dirty="0">
                <a:solidFill>
                  <a:srgbClr val="008697"/>
                </a:solidFill>
              </a:rPr>
              <a:t> </a:t>
            </a:r>
            <a:r>
              <a:rPr lang="uk-UA" sz="2800" b="1" dirty="0">
                <a:solidFill>
                  <a:srgbClr val="008697"/>
                </a:solidFill>
              </a:rPr>
              <a:t>більшої</a:t>
            </a:r>
            <a:r>
              <a:rPr lang="ru-RU" sz="2800" b="1" dirty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кількості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інноваційних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МСП, для </a:t>
            </a:r>
            <a:r>
              <a:rPr lang="uk-UA" sz="2800" b="1" dirty="0" smtClean="0">
                <a:solidFill>
                  <a:srgbClr val="008697"/>
                </a:solidFill>
              </a:rPr>
              <a:t>зростання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та </a:t>
            </a:r>
            <a:r>
              <a:rPr lang="uk-UA" sz="2800" b="1" dirty="0">
                <a:solidFill>
                  <a:srgbClr val="008697"/>
                </a:solidFill>
              </a:rPr>
              <a:t>створення</a:t>
            </a:r>
            <a:r>
              <a:rPr lang="ru-RU" sz="2800" b="1" dirty="0">
                <a:solidFill>
                  <a:srgbClr val="008697"/>
                </a:solidFill>
              </a:rPr>
              <a:t> </a:t>
            </a:r>
            <a:r>
              <a:rPr lang="uk-UA" sz="2800" b="1" dirty="0">
                <a:solidFill>
                  <a:srgbClr val="008697"/>
                </a:solidFill>
              </a:rPr>
              <a:t>робочих</a:t>
            </a:r>
            <a:r>
              <a:rPr lang="ru-RU" sz="2800" b="1" dirty="0">
                <a:solidFill>
                  <a:srgbClr val="008697"/>
                </a:solidFill>
              </a:rPr>
              <a:t>  </a:t>
            </a:r>
            <a:r>
              <a:rPr lang="uk-UA" sz="2800" b="1" dirty="0">
                <a:solidFill>
                  <a:srgbClr val="008697"/>
                </a:solidFill>
              </a:rPr>
              <a:t>місць</a:t>
            </a:r>
          </a:p>
        </p:txBody>
      </p:sp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34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972730"/>
            <a:ext cx="10971372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8697"/>
                </a:solidFill>
              </a:rPr>
              <a:t>Societal </a:t>
            </a:r>
            <a:r>
              <a:rPr lang="en-GB" sz="4000" b="1" dirty="0">
                <a:solidFill>
                  <a:srgbClr val="008697"/>
                </a:solidFill>
              </a:rPr>
              <a:t>C</a:t>
            </a:r>
            <a:r>
              <a:rPr lang="en-GB" altLang="en-US" sz="4000" b="1" dirty="0" smtClean="0">
                <a:solidFill>
                  <a:srgbClr val="008697"/>
                </a:solidFill>
              </a:rPr>
              <a:t>hallenges</a:t>
            </a:r>
            <a:r>
              <a:rPr lang="en-IE" sz="4000" b="1" dirty="0" smtClean="0">
                <a:solidFill>
                  <a:srgbClr val="008697"/>
                </a:solidFill>
              </a:rPr>
              <a:t> (30 Billion Euro)</a:t>
            </a:r>
            <a:endParaRPr lang="en-IE" sz="4000" b="1" dirty="0">
              <a:solidFill>
                <a:srgbClr val="00869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1968246"/>
            <a:ext cx="10971372" cy="361894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8697"/>
                </a:solidFill>
              </a:rPr>
              <a:t>Турбота про громадян та суспільство відповідно до цілей Європейської політики (клімат</a:t>
            </a:r>
            <a:r>
              <a:rPr lang="ru-RU" sz="2800" b="1" dirty="0" smtClean="0">
                <a:solidFill>
                  <a:srgbClr val="008697"/>
                </a:solidFill>
              </a:rPr>
              <a:t>, </a:t>
            </a:r>
            <a:r>
              <a:rPr lang="uk-UA" sz="2800" b="1" dirty="0" smtClean="0">
                <a:solidFill>
                  <a:srgbClr val="008697"/>
                </a:solidFill>
              </a:rPr>
              <a:t>навколишнє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середовище</a:t>
            </a:r>
            <a:r>
              <a:rPr lang="ru-RU" sz="2800" b="1" dirty="0" smtClean="0">
                <a:solidFill>
                  <a:srgbClr val="008697"/>
                </a:solidFill>
              </a:rPr>
              <a:t>, </a:t>
            </a:r>
            <a:r>
              <a:rPr lang="uk-UA" sz="2800" b="1" dirty="0" smtClean="0">
                <a:solidFill>
                  <a:srgbClr val="008697"/>
                </a:solidFill>
              </a:rPr>
              <a:t>енергетика</a:t>
            </a:r>
            <a:r>
              <a:rPr lang="ru-RU" sz="2800" b="1" dirty="0" smtClean="0">
                <a:solidFill>
                  <a:srgbClr val="008697"/>
                </a:solidFill>
              </a:rPr>
              <a:t>, </a:t>
            </a:r>
            <a:r>
              <a:rPr lang="ru-RU" sz="2800" b="1" dirty="0">
                <a:solidFill>
                  <a:srgbClr val="008697"/>
                </a:solidFill>
              </a:rPr>
              <a:t>транспорт і т.д.</a:t>
            </a:r>
            <a:r>
              <a:rPr lang="uk-UA" sz="2800" b="1" dirty="0" smtClean="0">
                <a:solidFill>
                  <a:srgbClr val="008697"/>
                </a:solidFill>
              </a:rPr>
              <a:t>) не може бути досягнуте без інновацій</a:t>
            </a:r>
          </a:p>
          <a:p>
            <a:r>
              <a:rPr lang="uk-UA" sz="2800" b="1" dirty="0" smtClean="0">
                <a:solidFill>
                  <a:srgbClr val="008697"/>
                </a:solidFill>
              </a:rPr>
              <a:t>«Проривні» рішення виникають під час </a:t>
            </a:r>
            <a:r>
              <a:rPr lang="uk-UA" sz="2800" b="1" dirty="0" err="1" smtClean="0">
                <a:solidFill>
                  <a:srgbClr val="008697"/>
                </a:solidFill>
              </a:rPr>
              <a:t>мультідисціплінарних</a:t>
            </a:r>
            <a:r>
              <a:rPr lang="uk-UA" sz="2800" b="1" dirty="0" smtClean="0">
                <a:solidFill>
                  <a:srgbClr val="008697"/>
                </a:solidFill>
              </a:rPr>
              <a:t> проектів (природничі та </a:t>
            </a:r>
            <a:r>
              <a:rPr lang="uk-UA" sz="2800" b="1" dirty="0" err="1" smtClean="0">
                <a:solidFill>
                  <a:srgbClr val="008697"/>
                </a:solidFill>
              </a:rPr>
              <a:t>соціо-гуманітарні</a:t>
            </a:r>
            <a:r>
              <a:rPr lang="uk-UA" sz="2800" b="1" dirty="0" smtClean="0">
                <a:solidFill>
                  <a:srgbClr val="008697"/>
                </a:solidFill>
              </a:rPr>
              <a:t> науки)</a:t>
            </a:r>
          </a:p>
          <a:p>
            <a:r>
              <a:rPr lang="uk-UA" sz="2800" b="1" dirty="0" smtClean="0">
                <a:solidFill>
                  <a:srgbClr val="008697"/>
                </a:solidFill>
              </a:rPr>
              <a:t>Перспективні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рішення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повинні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бути </a:t>
            </a:r>
            <a:r>
              <a:rPr lang="uk-UA" sz="2800" b="1" dirty="0" smtClean="0">
                <a:solidFill>
                  <a:srgbClr val="008697"/>
                </a:solidFill>
              </a:rPr>
              <a:t>перевірені</a:t>
            </a:r>
            <a:r>
              <a:rPr lang="ru-RU" sz="2800" b="1" dirty="0" smtClean="0">
                <a:solidFill>
                  <a:srgbClr val="008697"/>
                </a:solidFill>
              </a:rPr>
              <a:t>, </a:t>
            </a:r>
            <a:r>
              <a:rPr lang="uk-UA" sz="2800" b="1" dirty="0" smtClean="0">
                <a:solidFill>
                  <a:srgbClr val="008697"/>
                </a:solidFill>
              </a:rPr>
              <a:t>продемонстровані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і </a:t>
            </a:r>
            <a:r>
              <a:rPr lang="uk-UA" sz="2800" b="1" dirty="0" smtClean="0">
                <a:solidFill>
                  <a:srgbClr val="008697"/>
                </a:solidFill>
              </a:rPr>
              <a:t>поширені</a:t>
            </a:r>
            <a:endParaRPr lang="uk-UA" sz="2800" b="1" dirty="0">
              <a:solidFill>
                <a:srgbClr val="008697"/>
              </a:solidFill>
            </a:endParaRPr>
          </a:p>
        </p:txBody>
      </p:sp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3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037125"/>
            <a:ext cx="10971372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8697"/>
                </a:solidFill>
              </a:rPr>
              <a:t>Акцент </a:t>
            </a:r>
            <a:r>
              <a:rPr lang="ru-RU" sz="4000" b="1" dirty="0">
                <a:solidFill>
                  <a:srgbClr val="008697"/>
                </a:solidFill>
              </a:rPr>
              <a:t>на </a:t>
            </a:r>
            <a:r>
              <a:rPr lang="uk-UA" sz="4000" b="1" dirty="0" smtClean="0">
                <a:solidFill>
                  <a:srgbClr val="008697"/>
                </a:solidFill>
              </a:rPr>
              <a:t>малих</a:t>
            </a:r>
            <a:r>
              <a:rPr lang="ru-RU" sz="4000" b="1" dirty="0" smtClean="0">
                <a:solidFill>
                  <a:srgbClr val="008697"/>
                </a:solidFill>
              </a:rPr>
              <a:t> </a:t>
            </a:r>
            <a:r>
              <a:rPr lang="ru-RU" sz="4000" b="1" dirty="0">
                <a:solidFill>
                  <a:srgbClr val="008697"/>
                </a:solidFill>
              </a:rPr>
              <a:t>і </a:t>
            </a:r>
            <a:r>
              <a:rPr lang="uk-UA" sz="4000" b="1" dirty="0" smtClean="0">
                <a:solidFill>
                  <a:srgbClr val="008697"/>
                </a:solidFill>
              </a:rPr>
              <a:t>середніх</a:t>
            </a:r>
            <a:r>
              <a:rPr lang="ru-RU" sz="4000" b="1" dirty="0" smtClean="0">
                <a:solidFill>
                  <a:srgbClr val="008697"/>
                </a:solidFill>
              </a:rPr>
              <a:t> </a:t>
            </a:r>
            <a:r>
              <a:rPr lang="uk-UA" sz="4000" b="1" dirty="0" smtClean="0">
                <a:solidFill>
                  <a:srgbClr val="008697"/>
                </a:solidFill>
              </a:rPr>
              <a:t>підприємствах</a:t>
            </a:r>
            <a:endParaRPr lang="uk-UA" sz="4000" b="1" dirty="0">
              <a:solidFill>
                <a:srgbClr val="00869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2148552"/>
            <a:ext cx="10971372" cy="361894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8697"/>
                </a:solidFill>
              </a:rPr>
              <a:t>У спільних </a:t>
            </a:r>
            <a:r>
              <a:rPr lang="uk-UA" sz="2800" b="1" dirty="0" smtClean="0">
                <a:solidFill>
                  <a:srgbClr val="008697"/>
                </a:solidFill>
              </a:rPr>
              <a:t>проектах - </a:t>
            </a:r>
            <a:r>
              <a:rPr lang="ru-RU" sz="2800" b="1" dirty="0">
                <a:solidFill>
                  <a:srgbClr val="008697"/>
                </a:solidFill>
              </a:rPr>
              <a:t>20% </a:t>
            </a:r>
            <a:r>
              <a:rPr lang="uk-UA" sz="2800" b="1" dirty="0" smtClean="0">
                <a:solidFill>
                  <a:srgbClr val="008697"/>
                </a:solidFill>
              </a:rPr>
              <a:t>від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загального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бюджету </a:t>
            </a:r>
            <a:r>
              <a:rPr lang="en-US" sz="2800" b="1" dirty="0">
                <a:solidFill>
                  <a:srgbClr val="008697"/>
                </a:solidFill>
              </a:rPr>
              <a:t>Societal </a:t>
            </a:r>
            <a:r>
              <a:rPr lang="en-GB" sz="2800" b="1" dirty="0">
                <a:solidFill>
                  <a:srgbClr val="008697"/>
                </a:solidFill>
              </a:rPr>
              <a:t>C</a:t>
            </a:r>
            <a:r>
              <a:rPr lang="en-GB" altLang="en-US" sz="2800" b="1" dirty="0">
                <a:solidFill>
                  <a:srgbClr val="008697"/>
                </a:solidFill>
              </a:rPr>
              <a:t>hallenges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ru-RU" sz="2800" b="1" dirty="0">
                <a:solidFill>
                  <a:srgbClr val="008697"/>
                </a:solidFill>
              </a:rPr>
              <a:t>і </a:t>
            </a:r>
            <a:r>
              <a:rPr lang="en-IE" sz="2800" b="1" dirty="0">
                <a:solidFill>
                  <a:srgbClr val="008697"/>
                </a:solidFill>
              </a:rPr>
              <a:t>Industrial partnership </a:t>
            </a:r>
            <a:r>
              <a:rPr lang="uk-UA" sz="2800" b="1" dirty="0" smtClean="0">
                <a:solidFill>
                  <a:srgbClr val="008697"/>
                </a:solidFill>
              </a:rPr>
              <a:t>передбачено</a:t>
            </a:r>
            <a:r>
              <a:rPr lang="ru-RU" sz="2800" b="1" dirty="0" smtClean="0">
                <a:solidFill>
                  <a:srgbClr val="008697"/>
                </a:solidFill>
              </a:rPr>
              <a:t> для малого та </a:t>
            </a:r>
            <a:r>
              <a:rPr lang="uk-UA" sz="2800" b="1" dirty="0" smtClean="0">
                <a:solidFill>
                  <a:srgbClr val="008697"/>
                </a:solidFill>
              </a:rPr>
              <a:t>середнього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бізнесу</a:t>
            </a:r>
          </a:p>
          <a:p>
            <a:r>
              <a:rPr lang="uk-UA" sz="2800" b="1" dirty="0" smtClean="0">
                <a:solidFill>
                  <a:srgbClr val="008697"/>
                </a:solidFill>
              </a:rPr>
              <a:t>Впроваджено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новий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інструмент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підтримки</a:t>
            </a:r>
            <a:r>
              <a:rPr lang="ru-RU" sz="2800" b="1" dirty="0" smtClean="0">
                <a:solidFill>
                  <a:srgbClr val="008697"/>
                </a:solidFill>
              </a:rPr>
              <a:t> малого та </a:t>
            </a:r>
            <a:r>
              <a:rPr lang="uk-UA" sz="2800" b="1" dirty="0" smtClean="0">
                <a:solidFill>
                  <a:srgbClr val="008697"/>
                </a:solidFill>
              </a:rPr>
              <a:t>середнього</a:t>
            </a:r>
            <a:r>
              <a:rPr lang="ru-RU" sz="2800" b="1" dirty="0" smtClean="0">
                <a:solidFill>
                  <a:srgbClr val="008697"/>
                </a:solidFill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бізнесу</a:t>
            </a:r>
            <a:r>
              <a:rPr lang="ru-RU" sz="2800" b="1" dirty="0" smtClean="0">
                <a:solidFill>
                  <a:srgbClr val="008697"/>
                </a:solidFill>
              </a:rPr>
              <a:t> - </a:t>
            </a:r>
            <a:r>
              <a:rPr lang="en-US" sz="2800" b="1" dirty="0">
                <a:solidFill>
                  <a:srgbClr val="008697"/>
                </a:solidFill>
              </a:rPr>
              <a:t>SME </a:t>
            </a:r>
            <a:r>
              <a:rPr lang="en-US" sz="2800" b="1" dirty="0" smtClean="0">
                <a:solidFill>
                  <a:srgbClr val="008697"/>
                </a:solidFill>
              </a:rPr>
              <a:t>instrument</a:t>
            </a:r>
            <a:r>
              <a:rPr lang="uk-UA" sz="2800" b="1" dirty="0" smtClean="0">
                <a:solidFill>
                  <a:srgbClr val="008697"/>
                </a:solidFill>
              </a:rPr>
              <a:t>, який стосується </a:t>
            </a:r>
            <a:r>
              <a:rPr lang="en-US" sz="2800" b="1" dirty="0">
                <a:solidFill>
                  <a:srgbClr val="008697"/>
                </a:solidFill>
              </a:rPr>
              <a:t>Societal </a:t>
            </a:r>
            <a:r>
              <a:rPr lang="en-GB" sz="2800" b="1" dirty="0">
                <a:solidFill>
                  <a:srgbClr val="008697"/>
                </a:solidFill>
              </a:rPr>
              <a:t>C</a:t>
            </a:r>
            <a:r>
              <a:rPr lang="en-GB" altLang="en-US" sz="2800" b="1" dirty="0">
                <a:solidFill>
                  <a:srgbClr val="008697"/>
                </a:solidFill>
              </a:rPr>
              <a:t>hallenges</a:t>
            </a:r>
            <a:r>
              <a:rPr lang="ru-RU" sz="2800" b="1" dirty="0">
                <a:solidFill>
                  <a:srgbClr val="008697"/>
                </a:solidFill>
              </a:rPr>
              <a:t> і </a:t>
            </a:r>
            <a:r>
              <a:rPr lang="en-IE" sz="2800" b="1" dirty="0">
                <a:solidFill>
                  <a:srgbClr val="008697"/>
                </a:solidFill>
              </a:rPr>
              <a:t>Industrial </a:t>
            </a:r>
            <a:r>
              <a:rPr lang="en-IE" sz="2800" b="1" dirty="0" smtClean="0">
                <a:solidFill>
                  <a:srgbClr val="008697"/>
                </a:solidFill>
              </a:rPr>
              <a:t>partnership</a:t>
            </a:r>
            <a:r>
              <a:rPr lang="uk-UA" sz="2800" b="1" dirty="0" smtClean="0">
                <a:solidFill>
                  <a:srgbClr val="008697"/>
                </a:solidFill>
              </a:rPr>
              <a:t> – 7% від загального бюджету </a:t>
            </a: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02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037125"/>
            <a:ext cx="10971372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Marie </a:t>
            </a:r>
            <a:r>
              <a:rPr lang="en-US" sz="3600" b="1" dirty="0" err="1">
                <a:solidFill>
                  <a:srgbClr val="008697"/>
                </a:solidFill>
                <a:latin typeface="+mn-lt"/>
                <a:ea typeface="+mn-ea"/>
                <a:cs typeface="+mn-cs"/>
              </a:rPr>
              <a:t>Skłodowska</a:t>
            </a:r>
            <a:r>
              <a:rPr lang="en-US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 Curie Actions </a:t>
            </a:r>
            <a:r>
              <a:rPr lang="ru-RU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у Горизонт 2020:</a:t>
            </a:r>
            <a:endParaRPr lang="uk-UA" sz="3600" b="1" dirty="0">
              <a:solidFill>
                <a:srgbClr val="00869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723332" y="2419455"/>
            <a:ext cx="6591868" cy="296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1200"/>
              </a:lnSpc>
            </a:pPr>
            <a:r>
              <a:rPr sz="2800" b="1" spc="15" dirty="0">
                <a:solidFill>
                  <a:srgbClr val="008697"/>
                </a:solidFill>
                <a:latin typeface="Calibri"/>
                <a:cs typeface="Calibri"/>
              </a:rPr>
              <a:t>Бюджет</a:t>
            </a:r>
            <a:r>
              <a:rPr sz="2800" b="1" spc="5" dirty="0">
                <a:solidFill>
                  <a:srgbClr val="008697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008697"/>
                </a:solidFill>
                <a:latin typeface="Calibri"/>
                <a:cs typeface="Calibri"/>
              </a:rPr>
              <a:t>становить</a:t>
            </a:r>
            <a:r>
              <a:rPr sz="2800" b="1" dirty="0">
                <a:solidFill>
                  <a:srgbClr val="008697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8697"/>
                </a:solidFill>
                <a:latin typeface="Calibri"/>
                <a:cs typeface="Calibri"/>
              </a:rPr>
              <a:t>€6.2 </a:t>
            </a:r>
            <a:endParaRPr lang="uk-UA" sz="2800" b="1" spc="10" dirty="0" smtClean="0">
              <a:solidFill>
                <a:srgbClr val="008697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61200"/>
              </a:lnSpc>
            </a:pPr>
            <a:r>
              <a:rPr lang="uk-UA" sz="2800" spc="15" dirty="0" smtClean="0">
                <a:solidFill>
                  <a:srgbClr val="3F3F3F"/>
                </a:solidFill>
                <a:latin typeface="Calibri"/>
                <a:cs typeface="Calibri"/>
              </a:rPr>
              <a:t>Пріоритет:</a:t>
            </a:r>
            <a:r>
              <a:rPr sz="2800" spc="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en-GB" sz="2800" b="1" dirty="0">
                <a:solidFill>
                  <a:srgbClr val="008697"/>
                </a:solidFill>
              </a:rPr>
              <a:t>Excellent science</a:t>
            </a:r>
            <a:endParaRPr lang="uk-UA" sz="2800" b="1" spc="5" dirty="0" smtClean="0">
              <a:solidFill>
                <a:srgbClr val="008697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61200"/>
              </a:lnSpc>
            </a:pPr>
            <a:r>
              <a:rPr sz="2800" spc="15" dirty="0" err="1" smtClean="0">
                <a:solidFill>
                  <a:srgbClr val="3F3F3F"/>
                </a:solidFill>
                <a:latin typeface="Calibri"/>
                <a:cs typeface="Calibri"/>
              </a:rPr>
              <a:t>Фінансує</a:t>
            </a:r>
            <a:r>
              <a:rPr sz="2800" spc="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008697"/>
                </a:solidFill>
                <a:latin typeface="Calibri"/>
                <a:cs typeface="Calibri"/>
              </a:rPr>
              <a:t>УСІ</a:t>
            </a:r>
            <a:r>
              <a:rPr sz="2800" b="1" spc="5" dirty="0">
                <a:solidFill>
                  <a:srgbClr val="008697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008697"/>
                </a:solidFill>
                <a:latin typeface="Calibri"/>
                <a:cs typeface="Calibri"/>
              </a:rPr>
              <a:t>НАУКОВІ</a:t>
            </a:r>
            <a:r>
              <a:rPr sz="2800" b="1" spc="5" dirty="0">
                <a:solidFill>
                  <a:srgbClr val="008697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008697"/>
                </a:solidFill>
                <a:latin typeface="Calibri"/>
                <a:cs typeface="Calibri"/>
              </a:rPr>
              <a:t>ГАЛУЗІ</a:t>
            </a:r>
            <a:endParaRPr sz="2800" dirty="0">
              <a:latin typeface="Calibri"/>
              <a:cs typeface="Calibri"/>
            </a:endParaRPr>
          </a:p>
          <a:p>
            <a:pPr marL="12700" marR="212090">
              <a:lnSpc>
                <a:spcPct val="102099"/>
              </a:lnSpc>
            </a:pPr>
            <a:r>
              <a:rPr sz="2800" spc="5" dirty="0">
                <a:solidFill>
                  <a:srgbClr val="3F3F3F"/>
                </a:solidFill>
                <a:latin typeface="Calibri"/>
                <a:cs typeface="Calibri"/>
              </a:rPr>
              <a:t>(</a:t>
            </a: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безвідносно</a:t>
            </a:r>
            <a:r>
              <a:rPr sz="2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до</a:t>
            </a:r>
            <a:r>
              <a:rPr sz="2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15" dirty="0" err="1">
                <a:solidFill>
                  <a:srgbClr val="3F3F3F"/>
                </a:solidFill>
                <a:latin typeface="Calibri"/>
                <a:cs typeface="Calibri"/>
              </a:rPr>
              <a:t>тематичних</a:t>
            </a:r>
            <a:r>
              <a:rPr sz="28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10" dirty="0" err="1" smtClean="0">
                <a:solidFill>
                  <a:srgbClr val="3F3F3F"/>
                </a:solidFill>
                <a:latin typeface="Calibri"/>
                <a:cs typeface="Calibri"/>
              </a:rPr>
              <a:t>за</a:t>
            </a:r>
            <a:r>
              <a:rPr lang="uk-UA" sz="2800" spc="10" dirty="0" smtClean="0">
                <a:solidFill>
                  <a:srgbClr val="3F3F3F"/>
                </a:solidFill>
                <a:latin typeface="Calibri"/>
                <a:cs typeface="Calibri"/>
              </a:rPr>
              <a:t>явок</a:t>
            </a:r>
            <a:r>
              <a:rPr sz="2800" spc="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або</a:t>
            </a:r>
            <a:r>
              <a:rPr sz="2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пропозиці</a:t>
            </a:r>
            <a:r>
              <a:rPr sz="2800" spc="10" dirty="0">
                <a:solidFill>
                  <a:srgbClr val="3F3F3F"/>
                </a:solidFill>
                <a:latin typeface="Calibri"/>
                <a:cs typeface="Calibri"/>
              </a:rPr>
              <a:t>й)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727817" y="5512874"/>
            <a:ext cx="4715510" cy="82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Запроваджена</a:t>
            </a:r>
            <a:r>
              <a:rPr sz="2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через</a:t>
            </a:r>
            <a:r>
              <a:rPr sz="2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конкурси</a:t>
            </a:r>
            <a:r>
              <a:rPr sz="2800" spc="10" dirty="0">
                <a:solidFill>
                  <a:srgbClr val="3F3F3F"/>
                </a:solidFill>
                <a:latin typeface="Calibri"/>
                <a:cs typeface="Calibri"/>
              </a:rPr>
              <a:t> проектів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8351033" y="3184431"/>
            <a:ext cx="2718816" cy="2715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 txBox="1"/>
          <p:nvPr/>
        </p:nvSpPr>
        <p:spPr>
          <a:xfrm>
            <a:off x="8926362" y="3705066"/>
            <a:ext cx="1577340" cy="167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4940" algn="just">
              <a:lnSpc>
                <a:spcPts val="4460"/>
              </a:lnSpc>
            </a:pPr>
            <a:r>
              <a:rPr sz="405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4050" dirty="0">
                <a:solidFill>
                  <a:srgbClr val="3F3F3F"/>
                </a:solidFill>
                <a:latin typeface="Calibri"/>
                <a:cs typeface="Calibri"/>
              </a:rPr>
              <a:t>arie </a:t>
            </a:r>
            <a:r>
              <a:rPr sz="4050" spc="5" dirty="0">
                <a:solidFill>
                  <a:srgbClr val="3F3F3F"/>
                </a:solidFill>
                <a:latin typeface="Calibri"/>
                <a:cs typeface="Calibri"/>
              </a:rPr>
              <a:t>S-</a:t>
            </a:r>
            <a:r>
              <a:rPr sz="4050" spc="-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4050" dirty="0">
                <a:solidFill>
                  <a:srgbClr val="3F3F3F"/>
                </a:solidFill>
                <a:latin typeface="Calibri"/>
                <a:cs typeface="Calibri"/>
              </a:rPr>
              <a:t>urie </a:t>
            </a:r>
            <a:r>
              <a:rPr sz="4050" spc="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405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4050" spc="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40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405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4050" dirty="0">
                <a:solidFill>
                  <a:srgbClr val="3F3F3F"/>
                </a:solidFill>
                <a:latin typeface="Calibri"/>
                <a:cs typeface="Calibri"/>
              </a:rPr>
              <a:t>ns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9024640" y="2102390"/>
            <a:ext cx="1371600" cy="1374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/>
          <p:nvPr/>
        </p:nvSpPr>
        <p:spPr>
          <a:xfrm>
            <a:off x="9170055" y="2615443"/>
            <a:ext cx="108077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5" dirty="0">
                <a:solidFill>
                  <a:srgbClr val="3F3F3F"/>
                </a:solidFill>
                <a:latin typeface="Calibri"/>
                <a:cs typeface="Calibri"/>
              </a:rPr>
              <a:t>Навчання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10539497" y="4729767"/>
            <a:ext cx="1374647" cy="1374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 txBox="1"/>
          <p:nvPr/>
        </p:nvSpPr>
        <p:spPr>
          <a:xfrm>
            <a:off x="10615315" y="5284762"/>
            <a:ext cx="122301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3F3F3F"/>
                </a:solidFill>
                <a:latin typeface="Calibri"/>
                <a:cs typeface="Calibri"/>
              </a:rPr>
              <a:t>Мобільність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7506737" y="4729767"/>
            <a:ext cx="1374647" cy="1374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 txBox="1"/>
          <p:nvPr/>
        </p:nvSpPr>
        <p:spPr>
          <a:xfrm>
            <a:off x="7760525" y="5259460"/>
            <a:ext cx="8591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solidFill>
                  <a:srgbClr val="3F3F3F"/>
                </a:solidFill>
                <a:latin typeface="Calibri"/>
                <a:cs typeface="Calibri"/>
              </a:rPr>
              <a:t>Кар'єра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641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037125"/>
            <a:ext cx="10971372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Marie </a:t>
            </a:r>
            <a:r>
              <a:rPr lang="en-US" sz="3600" b="1" dirty="0" err="1">
                <a:solidFill>
                  <a:srgbClr val="008697"/>
                </a:solidFill>
                <a:latin typeface="+mn-lt"/>
                <a:ea typeface="+mn-ea"/>
                <a:cs typeface="+mn-cs"/>
              </a:rPr>
              <a:t>Skłodowska</a:t>
            </a:r>
            <a:r>
              <a:rPr lang="en-US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 Curie Actions </a:t>
            </a:r>
            <a:r>
              <a:rPr lang="ru-RU" sz="3600" b="1" dirty="0">
                <a:solidFill>
                  <a:srgbClr val="008697"/>
                </a:solidFill>
                <a:latin typeface="+mn-lt"/>
                <a:ea typeface="+mn-ea"/>
                <a:cs typeface="+mn-cs"/>
              </a:rPr>
              <a:t>у Горизонт 2020:</a:t>
            </a:r>
            <a:endParaRPr lang="uk-UA" sz="3600" b="1" dirty="0">
              <a:solidFill>
                <a:srgbClr val="00869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6" y="0"/>
            <a:ext cx="337580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e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5" y="178381"/>
            <a:ext cx="1315613" cy="13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723332" y="2201087"/>
            <a:ext cx="6591868" cy="4360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1200"/>
              </a:lnSpc>
            </a:pPr>
            <a:r>
              <a:rPr lang="uk-UA" sz="3000" b="1" spc="15" dirty="0" smtClean="0">
                <a:solidFill>
                  <a:srgbClr val="008697"/>
                </a:solidFill>
                <a:latin typeface="Calibri"/>
                <a:cs typeface="Calibri"/>
              </a:rPr>
              <a:t>Країни учасники:</a:t>
            </a:r>
            <a:r>
              <a:rPr sz="3000" b="1" spc="10" dirty="0" smtClean="0">
                <a:solidFill>
                  <a:srgbClr val="008697"/>
                </a:solidFill>
                <a:latin typeface="Calibri"/>
                <a:cs typeface="Calibri"/>
              </a:rPr>
              <a:t> </a:t>
            </a:r>
            <a:endParaRPr lang="uk-UA" sz="3000" b="1" spc="10" dirty="0" smtClean="0">
              <a:solidFill>
                <a:srgbClr val="008697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61200"/>
              </a:lnSpc>
            </a:pPr>
            <a:r>
              <a:rPr lang="en-US" sz="2800" b="1" spc="15" dirty="0" smtClean="0">
                <a:solidFill>
                  <a:srgbClr val="3F3F3F"/>
                </a:solidFill>
                <a:latin typeface="Calibri"/>
                <a:cs typeface="Calibri"/>
              </a:rPr>
              <a:t>MS (</a:t>
            </a:r>
            <a:r>
              <a:rPr lang="en-US" sz="2800" b="1" u="sng" dirty="0"/>
              <a:t>M</a:t>
            </a:r>
            <a:r>
              <a:rPr lang="en-US" sz="2800" b="1" dirty="0"/>
              <a:t>ember </a:t>
            </a:r>
            <a:r>
              <a:rPr lang="en-US" sz="2800" b="1" u="sng" dirty="0" smtClean="0"/>
              <a:t>S</a:t>
            </a:r>
            <a:r>
              <a:rPr lang="en-US" sz="2800" b="1" dirty="0" smtClean="0"/>
              <a:t>tates</a:t>
            </a:r>
            <a:r>
              <a:rPr lang="en-US" sz="2800" b="1" spc="15" dirty="0" smtClean="0">
                <a:solidFill>
                  <a:srgbClr val="3F3F3F"/>
                </a:solidFill>
                <a:latin typeface="Calibri"/>
                <a:cs typeface="Calibri"/>
              </a:rPr>
              <a:t>)</a:t>
            </a:r>
            <a:r>
              <a:rPr lang="uk-UA" sz="2800" b="1" spc="15" dirty="0" smtClean="0">
                <a:solidFill>
                  <a:srgbClr val="3F3F3F"/>
                </a:solidFill>
                <a:latin typeface="Calibri"/>
                <a:cs typeface="Calibri"/>
              </a:rPr>
              <a:t>:</a:t>
            </a:r>
            <a:r>
              <a:rPr sz="2800" b="1" spc="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uk-UA" sz="2800" b="1" dirty="0" smtClean="0">
                <a:solidFill>
                  <a:srgbClr val="008697"/>
                </a:solidFill>
              </a:rPr>
              <a:t>Країни ЄС</a:t>
            </a:r>
            <a:endParaRPr lang="en-US" sz="2800" b="1" spc="5" dirty="0">
              <a:solidFill>
                <a:srgbClr val="008697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61200"/>
              </a:lnSpc>
            </a:pPr>
            <a:r>
              <a:rPr lang="en-US" sz="2800" b="1" spc="15" dirty="0" smtClean="0">
                <a:solidFill>
                  <a:srgbClr val="3F3F3F"/>
                </a:solidFill>
                <a:latin typeface="Calibri"/>
                <a:cs typeface="Calibri"/>
              </a:rPr>
              <a:t>AS (</a:t>
            </a:r>
            <a:r>
              <a:rPr lang="en-US" sz="2800" b="1" u="sng" dirty="0"/>
              <a:t>A</a:t>
            </a:r>
            <a:r>
              <a:rPr lang="en-US" sz="2800" b="1" dirty="0"/>
              <a:t>ssociated </a:t>
            </a:r>
            <a:r>
              <a:rPr lang="uk-UA" sz="2800" b="1" u="sng" dirty="0"/>
              <a:t>С</a:t>
            </a:r>
            <a:r>
              <a:rPr lang="en-US" sz="2800" b="1" dirty="0" err="1" smtClean="0"/>
              <a:t>ountries</a:t>
            </a:r>
            <a:r>
              <a:rPr lang="en-US" sz="2800" b="1" spc="15" dirty="0" smtClean="0">
                <a:solidFill>
                  <a:srgbClr val="3F3F3F"/>
                </a:solidFill>
                <a:latin typeface="Calibri"/>
                <a:cs typeface="Calibri"/>
              </a:rPr>
              <a:t>):</a:t>
            </a:r>
            <a:r>
              <a:rPr sz="2800" b="1" spc="5" dirty="0" smtClean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endParaRPr lang="en-US" sz="2800" b="1" spc="5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61200"/>
              </a:lnSpc>
            </a:pPr>
            <a:r>
              <a:rPr lang="en-US" sz="2000" b="1" dirty="0" smtClean="0">
                <a:solidFill>
                  <a:srgbClr val="008697"/>
                </a:solidFill>
              </a:rPr>
              <a:t>Iceland, Norway, Albania, Bosnia </a:t>
            </a:r>
            <a:r>
              <a:rPr lang="en-US" sz="2000" b="1" dirty="0">
                <a:solidFill>
                  <a:srgbClr val="008697"/>
                </a:solidFill>
              </a:rPr>
              <a:t>and </a:t>
            </a:r>
            <a:r>
              <a:rPr lang="en-US" sz="2000" b="1" dirty="0" smtClean="0">
                <a:solidFill>
                  <a:srgbClr val="008697"/>
                </a:solidFill>
              </a:rPr>
              <a:t>Herzegovina, F</a:t>
            </a:r>
            <a:r>
              <a:rPr lang="uk-UA" sz="2000" b="1" dirty="0">
                <a:solidFill>
                  <a:srgbClr val="008697"/>
                </a:solidFill>
              </a:rPr>
              <a:t>.</a:t>
            </a:r>
            <a:r>
              <a:rPr lang="en-US" sz="2000" b="1" dirty="0">
                <a:solidFill>
                  <a:srgbClr val="008697"/>
                </a:solidFill>
              </a:rPr>
              <a:t> Y</a:t>
            </a:r>
            <a:r>
              <a:rPr lang="uk-UA" sz="2000" b="1" dirty="0">
                <a:solidFill>
                  <a:srgbClr val="008697"/>
                </a:solidFill>
              </a:rPr>
              <a:t>.</a:t>
            </a:r>
            <a:r>
              <a:rPr lang="en-US" sz="2000" b="1" dirty="0">
                <a:solidFill>
                  <a:srgbClr val="008697"/>
                </a:solidFill>
              </a:rPr>
              <a:t> R</a:t>
            </a:r>
            <a:r>
              <a:rPr lang="ru-RU" sz="2000" b="1" dirty="0">
                <a:solidFill>
                  <a:srgbClr val="008697"/>
                </a:solidFill>
              </a:rPr>
              <a:t>. </a:t>
            </a:r>
            <a:r>
              <a:rPr lang="en-US" sz="2000" b="1" dirty="0">
                <a:solidFill>
                  <a:srgbClr val="008697"/>
                </a:solidFill>
              </a:rPr>
              <a:t>of </a:t>
            </a:r>
            <a:r>
              <a:rPr lang="en-US" sz="2000" b="1" dirty="0" smtClean="0">
                <a:solidFill>
                  <a:srgbClr val="008697"/>
                </a:solidFill>
              </a:rPr>
              <a:t>Macedonia, Montenegro, Serbia, Turkey, Israel, Moldova, Switzerland, </a:t>
            </a:r>
            <a:r>
              <a:rPr lang="uk-UA" sz="2000" b="1" dirty="0" smtClean="0">
                <a:solidFill>
                  <a:srgbClr val="008697"/>
                </a:solidFill>
              </a:rPr>
              <a:t>Україна</a:t>
            </a:r>
          </a:p>
          <a:p>
            <a:pPr marL="12700" marR="5080">
              <a:lnSpc>
                <a:spcPct val="161200"/>
              </a:lnSpc>
            </a:pPr>
            <a:r>
              <a:rPr lang="en-US" sz="2800" b="1" spc="15" dirty="0" smtClean="0">
                <a:solidFill>
                  <a:srgbClr val="3F3F3F"/>
                </a:solidFill>
                <a:latin typeface="Calibri"/>
                <a:cs typeface="Calibri"/>
              </a:rPr>
              <a:t>TC (</a:t>
            </a:r>
            <a:r>
              <a:rPr lang="en-US" sz="2800" b="1" u="sng" dirty="0"/>
              <a:t>T</a:t>
            </a:r>
            <a:r>
              <a:rPr lang="en-US" sz="2800" b="1" dirty="0"/>
              <a:t>hird </a:t>
            </a:r>
            <a:r>
              <a:rPr lang="en-US" sz="2800" b="1" u="sng" dirty="0" smtClean="0"/>
              <a:t>C</a:t>
            </a:r>
            <a:r>
              <a:rPr lang="en-US" sz="2800" b="1" dirty="0" smtClean="0"/>
              <a:t>ountry</a:t>
            </a:r>
            <a:r>
              <a:rPr lang="en-US" sz="2800" b="1" spc="15" dirty="0" smtClean="0">
                <a:solidFill>
                  <a:srgbClr val="3F3F3F"/>
                </a:solidFill>
                <a:latin typeface="Calibri"/>
                <a:cs typeface="Calibri"/>
              </a:rPr>
              <a:t>): </a:t>
            </a:r>
            <a:r>
              <a:rPr lang="uk-UA" sz="2800" b="1" spc="15" dirty="0" smtClean="0">
                <a:solidFill>
                  <a:srgbClr val="008697"/>
                </a:solidFill>
                <a:latin typeface="Calibri"/>
                <a:cs typeface="Calibri"/>
              </a:rPr>
              <a:t>Інші країни</a:t>
            </a:r>
            <a:endParaRPr lang="uk-UA" sz="2800" b="1" spc="15" dirty="0">
              <a:solidFill>
                <a:srgbClr val="008697"/>
              </a:solidFill>
              <a:latin typeface="Calibri"/>
              <a:cs typeface="Calibri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7718576" y="2180125"/>
            <a:ext cx="3794078" cy="3492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755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729</Words>
  <Application>Microsoft Office PowerPoint</Application>
  <PresentationFormat>Произвольный</PresentationFormat>
  <Paragraphs>130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1_Office Theme</vt:lpstr>
      <vt:lpstr>Office Theme</vt:lpstr>
      <vt:lpstr>2_Office Theme</vt:lpstr>
      <vt:lpstr>HORIZON 2020 Introduction </vt:lpstr>
      <vt:lpstr>Презентация PowerPoint</vt:lpstr>
      <vt:lpstr>Презентация PowerPoint</vt:lpstr>
      <vt:lpstr>Презентация PowerPoint</vt:lpstr>
      <vt:lpstr>Industrial leadership (17 Billion Euro)</vt:lpstr>
      <vt:lpstr>Societal Challenges (30 Billion Euro)</vt:lpstr>
      <vt:lpstr>Акцент на малих і середніх підприємствах</vt:lpstr>
      <vt:lpstr>Marie Skłodowska Curie Actions у Горизонт 2020:</vt:lpstr>
      <vt:lpstr>Marie Skłodowska Curie Actions у Горизонт 2020:</vt:lpstr>
      <vt:lpstr>Marie Skłodowska Curie Actions у Горизонт 2020: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you! Київський національний університет  імені Тараса Шевченка Україна, м. Київ,  вул. Володимирська 60 www.univ.kiev.ua Ушаков Микола  Володимирович n.v.ushakov@gmail.com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Angelia Fox</dc:creator>
  <cp:lastModifiedBy>User</cp:lastModifiedBy>
  <cp:revision>1086</cp:revision>
  <cp:lastPrinted>2013-09-10T13:11:00Z</cp:lastPrinted>
  <dcterms:created xsi:type="dcterms:W3CDTF">2012-05-03T11:12:19Z</dcterms:created>
  <dcterms:modified xsi:type="dcterms:W3CDTF">2016-11-27T21:22:12Z</dcterms:modified>
</cp:coreProperties>
</file>